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1"/>
    <p:sldMasterId id="2147483814" r:id="rId2"/>
    <p:sldMasterId id="2147483853" r:id="rId3"/>
    <p:sldMasterId id="2147483857" r:id="rId4"/>
  </p:sldMasterIdLst>
  <p:notesMasterIdLst>
    <p:notesMasterId r:id="rId41"/>
  </p:notesMasterIdLst>
  <p:handoutMasterIdLst>
    <p:handoutMasterId r:id="rId42"/>
  </p:handoutMasterIdLst>
  <p:sldIdLst>
    <p:sldId id="256" r:id="rId5"/>
    <p:sldId id="337" r:id="rId6"/>
    <p:sldId id="310" r:id="rId7"/>
    <p:sldId id="366" r:id="rId8"/>
    <p:sldId id="308" r:id="rId9"/>
    <p:sldId id="298" r:id="rId10"/>
    <p:sldId id="376" r:id="rId11"/>
    <p:sldId id="318" r:id="rId12"/>
    <p:sldId id="371" r:id="rId13"/>
    <p:sldId id="342" r:id="rId14"/>
    <p:sldId id="338" r:id="rId15"/>
    <p:sldId id="350" r:id="rId16"/>
    <p:sldId id="309" r:id="rId17"/>
    <p:sldId id="303" r:id="rId18"/>
    <p:sldId id="317" r:id="rId19"/>
    <p:sldId id="313" r:id="rId20"/>
    <p:sldId id="351" r:id="rId21"/>
    <p:sldId id="320" r:id="rId22"/>
    <p:sldId id="357" r:id="rId23"/>
    <p:sldId id="377" r:id="rId24"/>
    <p:sldId id="307" r:id="rId25"/>
    <p:sldId id="330" r:id="rId26"/>
    <p:sldId id="360" r:id="rId27"/>
    <p:sldId id="346" r:id="rId28"/>
    <p:sldId id="361" r:id="rId29"/>
    <p:sldId id="362" r:id="rId30"/>
    <p:sldId id="375" r:id="rId31"/>
    <p:sldId id="349" r:id="rId32"/>
    <p:sldId id="355" r:id="rId33"/>
    <p:sldId id="363" r:id="rId34"/>
    <p:sldId id="378" r:id="rId35"/>
    <p:sldId id="352" r:id="rId36"/>
    <p:sldId id="365" r:id="rId37"/>
    <p:sldId id="343" r:id="rId38"/>
    <p:sldId id="347" r:id="rId39"/>
    <p:sldId id="336" r:id="rId40"/>
  </p:sldIdLst>
  <p:sldSz cx="13003213" cy="975201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5499"/>
    <a:srgbClr val="404040"/>
    <a:srgbClr val="4472C4"/>
    <a:srgbClr val="F08127"/>
    <a:srgbClr val="00693E"/>
    <a:srgbClr val="00539B"/>
    <a:srgbClr val="F01D27"/>
    <a:srgbClr val="D8C726"/>
    <a:srgbClr val="77B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59005" autoAdjust="0"/>
  </p:normalViewPr>
  <p:slideViewPr>
    <p:cSldViewPr showGuides="1">
      <p:cViewPr varScale="1">
        <p:scale>
          <a:sx n="47" d="100"/>
          <a:sy n="47" d="100"/>
        </p:scale>
        <p:origin x="2430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48" d="100"/>
          <a:sy n="48" d="100"/>
        </p:scale>
        <p:origin x="-272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is L. Kanda-Olmstead" userId="e0fb6a47-512b-4b93-8093-36f0b0750309" providerId="ADAL" clId="{A1565A2F-DFEF-42E1-A5B9-898F7C9B117A}"/>
    <pc:docChg chg="delSld modSld">
      <pc:chgData name="Alexis L. Kanda-Olmstead" userId="e0fb6a47-512b-4b93-8093-36f0b0750309" providerId="ADAL" clId="{A1565A2F-DFEF-42E1-A5B9-898F7C9B117A}" dt="2019-09-17T15:41:12.632" v="20" actId="2696"/>
      <pc:docMkLst>
        <pc:docMk/>
      </pc:docMkLst>
      <pc:sldChg chg="modNotesTx">
        <pc:chgData name="Alexis L. Kanda-Olmstead" userId="e0fb6a47-512b-4b93-8093-36f0b0750309" providerId="ADAL" clId="{A1565A2F-DFEF-42E1-A5B9-898F7C9B117A}" dt="2019-09-17T15:40:18.453" v="4" actId="20577"/>
        <pc:sldMkLst>
          <pc:docMk/>
          <pc:sldMk cId="3486641195" sldId="298"/>
        </pc:sldMkLst>
      </pc:sldChg>
      <pc:sldChg chg="modNotesTx">
        <pc:chgData name="Alexis L. Kanda-Olmstead" userId="e0fb6a47-512b-4b93-8093-36f0b0750309" providerId="ADAL" clId="{A1565A2F-DFEF-42E1-A5B9-898F7C9B117A}" dt="2019-09-17T15:40:35.784" v="10" actId="20577"/>
        <pc:sldMkLst>
          <pc:docMk/>
          <pc:sldMk cId="2645237966" sldId="303"/>
        </pc:sldMkLst>
      </pc:sldChg>
      <pc:sldChg chg="modNotesTx">
        <pc:chgData name="Alexis L. Kanda-Olmstead" userId="e0fb6a47-512b-4b93-8093-36f0b0750309" providerId="ADAL" clId="{A1565A2F-DFEF-42E1-A5B9-898F7C9B117A}" dt="2019-09-17T15:40:15.734" v="3" actId="20577"/>
        <pc:sldMkLst>
          <pc:docMk/>
          <pc:sldMk cId="3161912274" sldId="308"/>
        </pc:sldMkLst>
      </pc:sldChg>
      <pc:sldChg chg="modNotesTx">
        <pc:chgData name="Alexis L. Kanda-Olmstead" userId="e0fb6a47-512b-4b93-8093-36f0b0750309" providerId="ADAL" clId="{A1565A2F-DFEF-42E1-A5B9-898F7C9B117A}" dt="2019-09-17T15:40:33.697" v="9" actId="20577"/>
        <pc:sldMkLst>
          <pc:docMk/>
          <pc:sldMk cId="433526775" sldId="309"/>
        </pc:sldMkLst>
      </pc:sldChg>
      <pc:sldChg chg="modNotesTx">
        <pc:chgData name="Alexis L. Kanda-Olmstead" userId="e0fb6a47-512b-4b93-8093-36f0b0750309" providerId="ADAL" clId="{A1565A2F-DFEF-42E1-A5B9-898F7C9B117A}" dt="2019-09-17T15:40:11.371" v="1" actId="20577"/>
        <pc:sldMkLst>
          <pc:docMk/>
          <pc:sldMk cId="760495294" sldId="310"/>
        </pc:sldMkLst>
      </pc:sldChg>
      <pc:sldChg chg="del">
        <pc:chgData name="Alexis L. Kanda-Olmstead" userId="e0fb6a47-512b-4b93-8093-36f0b0750309" providerId="ADAL" clId="{A1565A2F-DFEF-42E1-A5B9-898F7C9B117A}" dt="2019-09-17T15:41:10.934" v="18" actId="2696"/>
        <pc:sldMkLst>
          <pc:docMk/>
          <pc:sldMk cId="2925078226" sldId="311"/>
        </pc:sldMkLst>
      </pc:sldChg>
      <pc:sldChg chg="modNotesTx">
        <pc:chgData name="Alexis L. Kanda-Olmstead" userId="e0fb6a47-512b-4b93-8093-36f0b0750309" providerId="ADAL" clId="{A1565A2F-DFEF-42E1-A5B9-898F7C9B117A}" dt="2019-09-17T15:40:40.187" v="12" actId="20577"/>
        <pc:sldMkLst>
          <pc:docMk/>
          <pc:sldMk cId="310222791" sldId="313"/>
        </pc:sldMkLst>
      </pc:sldChg>
      <pc:sldChg chg="modNotesTx">
        <pc:chgData name="Alexis L. Kanda-Olmstead" userId="e0fb6a47-512b-4b93-8093-36f0b0750309" providerId="ADAL" clId="{A1565A2F-DFEF-42E1-A5B9-898F7C9B117A}" dt="2019-09-17T15:40:38.052" v="11" actId="20577"/>
        <pc:sldMkLst>
          <pc:docMk/>
          <pc:sldMk cId="3587307972" sldId="317"/>
        </pc:sldMkLst>
      </pc:sldChg>
      <pc:sldChg chg="modNotesTx">
        <pc:chgData name="Alexis L. Kanda-Olmstead" userId="e0fb6a47-512b-4b93-8093-36f0b0750309" providerId="ADAL" clId="{A1565A2F-DFEF-42E1-A5B9-898F7C9B117A}" dt="2019-09-17T15:40:23.462" v="6" actId="20577"/>
        <pc:sldMkLst>
          <pc:docMk/>
          <pc:sldMk cId="4181629722" sldId="318"/>
        </pc:sldMkLst>
      </pc:sldChg>
      <pc:sldChg chg="modNotesTx">
        <pc:chgData name="Alexis L. Kanda-Olmstead" userId="e0fb6a47-512b-4b93-8093-36f0b0750309" providerId="ADAL" clId="{A1565A2F-DFEF-42E1-A5B9-898F7C9B117A}" dt="2019-09-17T15:40:46.325" v="14" actId="20577"/>
        <pc:sldMkLst>
          <pc:docMk/>
          <pc:sldMk cId="1060699494" sldId="320"/>
        </pc:sldMkLst>
      </pc:sldChg>
      <pc:sldChg chg="modNotesTx">
        <pc:chgData name="Alexis L. Kanda-Olmstead" userId="e0fb6a47-512b-4b93-8093-36f0b0750309" providerId="ADAL" clId="{A1565A2F-DFEF-42E1-A5B9-898F7C9B117A}" dt="2019-09-17T15:40:52.160" v="15" actId="20577"/>
        <pc:sldMkLst>
          <pc:docMk/>
          <pc:sldMk cId="844195897" sldId="330"/>
        </pc:sldMkLst>
      </pc:sldChg>
      <pc:sldChg chg="modNotesTx">
        <pc:chgData name="Alexis L. Kanda-Olmstead" userId="e0fb6a47-512b-4b93-8093-36f0b0750309" providerId="ADAL" clId="{A1565A2F-DFEF-42E1-A5B9-898F7C9B117A}" dt="2019-09-17T15:40:08.991" v="0" actId="20577"/>
        <pc:sldMkLst>
          <pc:docMk/>
          <pc:sldMk cId="1732377152" sldId="337"/>
        </pc:sldMkLst>
      </pc:sldChg>
      <pc:sldChg chg="modNotesTx">
        <pc:chgData name="Alexis L. Kanda-Olmstead" userId="e0fb6a47-512b-4b93-8093-36f0b0750309" providerId="ADAL" clId="{A1565A2F-DFEF-42E1-A5B9-898F7C9B117A}" dt="2019-09-17T15:40:30.132" v="8" actId="20577"/>
        <pc:sldMkLst>
          <pc:docMk/>
          <pc:sldMk cId="3504537266" sldId="338"/>
        </pc:sldMkLst>
      </pc:sldChg>
      <pc:sldChg chg="modNotesTx">
        <pc:chgData name="Alexis L. Kanda-Olmstead" userId="e0fb6a47-512b-4b93-8093-36f0b0750309" providerId="ADAL" clId="{A1565A2F-DFEF-42E1-A5B9-898F7C9B117A}" dt="2019-09-17T15:40:27.259" v="7" actId="20577"/>
        <pc:sldMkLst>
          <pc:docMk/>
          <pc:sldMk cId="3906958571" sldId="342"/>
        </pc:sldMkLst>
      </pc:sldChg>
      <pc:sldChg chg="modNotesTx">
        <pc:chgData name="Alexis L. Kanda-Olmstead" userId="e0fb6a47-512b-4b93-8093-36f0b0750309" providerId="ADAL" clId="{A1565A2F-DFEF-42E1-A5B9-898F7C9B117A}" dt="2019-09-17T15:40:55.799" v="16" actId="20577"/>
        <pc:sldMkLst>
          <pc:docMk/>
          <pc:sldMk cId="2168599559" sldId="346"/>
        </pc:sldMkLst>
      </pc:sldChg>
      <pc:sldChg chg="del">
        <pc:chgData name="Alexis L. Kanda-Olmstead" userId="e0fb6a47-512b-4b93-8093-36f0b0750309" providerId="ADAL" clId="{A1565A2F-DFEF-42E1-A5B9-898F7C9B117A}" dt="2019-09-17T15:41:11.805" v="19" actId="2696"/>
        <pc:sldMkLst>
          <pc:docMk/>
          <pc:sldMk cId="651470744" sldId="348"/>
        </pc:sldMkLst>
      </pc:sldChg>
      <pc:sldChg chg="modNotesTx">
        <pc:chgData name="Alexis L. Kanda-Olmstead" userId="e0fb6a47-512b-4b93-8093-36f0b0750309" providerId="ADAL" clId="{A1565A2F-DFEF-42E1-A5B9-898F7C9B117A}" dt="2019-09-17T15:41:00.400" v="17" actId="20577"/>
        <pc:sldMkLst>
          <pc:docMk/>
          <pc:sldMk cId="2350873756" sldId="349"/>
        </pc:sldMkLst>
      </pc:sldChg>
      <pc:sldChg chg="modNotesTx">
        <pc:chgData name="Alexis L. Kanda-Olmstead" userId="e0fb6a47-512b-4b93-8093-36f0b0750309" providerId="ADAL" clId="{A1565A2F-DFEF-42E1-A5B9-898F7C9B117A}" dt="2019-09-17T15:40:43.836" v="13" actId="20577"/>
        <pc:sldMkLst>
          <pc:docMk/>
          <pc:sldMk cId="855368759" sldId="351"/>
        </pc:sldMkLst>
      </pc:sldChg>
      <pc:sldChg chg="del">
        <pc:chgData name="Alexis L. Kanda-Olmstead" userId="e0fb6a47-512b-4b93-8093-36f0b0750309" providerId="ADAL" clId="{A1565A2F-DFEF-42E1-A5B9-898F7C9B117A}" dt="2019-09-17T15:41:12.632" v="20" actId="2696"/>
        <pc:sldMkLst>
          <pc:docMk/>
          <pc:sldMk cId="337432638" sldId="364"/>
        </pc:sldMkLst>
      </pc:sldChg>
      <pc:sldChg chg="modNotesTx">
        <pc:chgData name="Alexis L. Kanda-Olmstead" userId="e0fb6a47-512b-4b93-8093-36f0b0750309" providerId="ADAL" clId="{A1565A2F-DFEF-42E1-A5B9-898F7C9B117A}" dt="2019-09-17T15:40:13.527" v="2" actId="20577"/>
        <pc:sldMkLst>
          <pc:docMk/>
          <pc:sldMk cId="1479826373" sldId="366"/>
        </pc:sldMkLst>
      </pc:sldChg>
      <pc:sldChg chg="modNotesTx">
        <pc:chgData name="Alexis L. Kanda-Olmstead" userId="e0fb6a47-512b-4b93-8093-36f0b0750309" providerId="ADAL" clId="{A1565A2F-DFEF-42E1-A5B9-898F7C9B117A}" dt="2019-09-17T15:40:20.694" v="5" actId="20577"/>
        <pc:sldMkLst>
          <pc:docMk/>
          <pc:sldMk cId="3448247279" sldId="37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D1685-6C76-4C6F-A1DA-6ABA8CE8D95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66B00E0-14F0-4379-8AB1-CA01FC3747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Identity</a:t>
          </a:r>
        </a:p>
      </dgm:t>
    </dgm:pt>
    <dgm:pt modelId="{B5EAEBF2-012E-4682-ADEB-42204602A926}" type="parTrans" cxnId="{623722E1-F8EA-4DF4-BA65-E69ABC46B118}">
      <dgm:prSet/>
      <dgm:spPr/>
      <dgm:t>
        <a:bodyPr/>
        <a:lstStyle/>
        <a:p>
          <a:endParaRPr lang="en-US" sz="3600"/>
        </a:p>
      </dgm:t>
    </dgm:pt>
    <dgm:pt modelId="{BF1E358F-6F80-42B5-AD6D-93CA7A5112B9}" type="sibTrans" cxnId="{623722E1-F8EA-4DF4-BA65-E69ABC46B118}">
      <dgm:prSet phldrT="1" phldr="0"/>
      <dgm:spPr/>
      <dgm:t>
        <a:bodyPr/>
        <a:lstStyle/>
        <a:p>
          <a:endParaRPr lang="en-US" sz="3600"/>
        </a:p>
      </dgm:t>
    </dgm:pt>
    <dgm:pt modelId="{5AF938D7-48E4-4950-B52F-4EE9EF4278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Tools</a:t>
          </a:r>
        </a:p>
      </dgm:t>
    </dgm:pt>
    <dgm:pt modelId="{673FF220-79EE-43E6-B25E-2E07440F1009}" type="parTrans" cxnId="{50D23694-0871-4C98-9D81-45332C22ADD2}">
      <dgm:prSet/>
      <dgm:spPr/>
      <dgm:t>
        <a:bodyPr/>
        <a:lstStyle/>
        <a:p>
          <a:endParaRPr lang="en-US" sz="3600"/>
        </a:p>
      </dgm:t>
    </dgm:pt>
    <dgm:pt modelId="{0099A06C-D2CA-4779-A71E-124F84B44067}" type="sibTrans" cxnId="{50D23694-0871-4C98-9D81-45332C22ADD2}">
      <dgm:prSet phldrT="3" phldr="0"/>
      <dgm:spPr/>
      <dgm:t>
        <a:bodyPr/>
        <a:lstStyle/>
        <a:p>
          <a:endParaRPr lang="en-US" sz="3600"/>
        </a:p>
      </dgm:t>
    </dgm:pt>
    <dgm:pt modelId="{9F8A6533-BC9F-4BBD-8451-DDD18FFB72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Reframing</a:t>
          </a:r>
        </a:p>
      </dgm:t>
    </dgm:pt>
    <dgm:pt modelId="{E7A029F1-1CB4-467A-BEF0-21D4380D3F0B}" type="sibTrans" cxnId="{0C526942-E635-4063-AE4C-5D340333295B}">
      <dgm:prSet phldrT="2" phldr="0"/>
      <dgm:spPr/>
      <dgm:t>
        <a:bodyPr/>
        <a:lstStyle/>
        <a:p>
          <a:endParaRPr lang="en-US" sz="3600"/>
        </a:p>
      </dgm:t>
    </dgm:pt>
    <dgm:pt modelId="{80828BFD-D3FC-457D-A14F-C40183F0C1AB}" type="parTrans" cxnId="{0C526942-E635-4063-AE4C-5D340333295B}">
      <dgm:prSet/>
      <dgm:spPr/>
      <dgm:t>
        <a:bodyPr/>
        <a:lstStyle/>
        <a:p>
          <a:endParaRPr lang="en-US" sz="3600"/>
        </a:p>
      </dgm:t>
    </dgm:pt>
    <dgm:pt modelId="{E66E8AD1-9470-4D0B-9FD6-A88A5333A117}" type="pres">
      <dgm:prSet presAssocID="{CF2D1685-6C76-4C6F-A1DA-6ABA8CE8D959}" presName="root" presStyleCnt="0">
        <dgm:presLayoutVars>
          <dgm:dir/>
          <dgm:resizeHandles val="exact"/>
        </dgm:presLayoutVars>
      </dgm:prSet>
      <dgm:spPr/>
    </dgm:pt>
    <dgm:pt modelId="{D993726D-8476-40E0-91A1-167C42201959}" type="pres">
      <dgm:prSet presAssocID="{D66B00E0-14F0-4379-8AB1-CA01FC3747B6}" presName="compNode" presStyleCnt="0"/>
      <dgm:spPr/>
    </dgm:pt>
    <dgm:pt modelId="{21A29203-D734-40C4-89E6-47302089E69A}" type="pres">
      <dgm:prSet presAssocID="{D66B00E0-14F0-4379-8AB1-CA01FC3747B6}" presName="bgRect" presStyleLbl="bgShp" presStyleIdx="0" presStyleCnt="3"/>
      <dgm:spPr/>
    </dgm:pt>
    <dgm:pt modelId="{645A67B6-2775-434F-89EC-45CA937DCAB2}" type="pres">
      <dgm:prSet presAssocID="{D66B00E0-14F0-4379-8AB1-CA01FC3747B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639E36AD-D397-4F50-B450-E190D226030C}" type="pres">
      <dgm:prSet presAssocID="{D66B00E0-14F0-4379-8AB1-CA01FC3747B6}" presName="spaceRect" presStyleCnt="0"/>
      <dgm:spPr/>
    </dgm:pt>
    <dgm:pt modelId="{A6F734A6-3F42-4AD5-A1B8-ABDBD5F9B3A3}" type="pres">
      <dgm:prSet presAssocID="{D66B00E0-14F0-4379-8AB1-CA01FC3747B6}" presName="parTx" presStyleLbl="revTx" presStyleIdx="0" presStyleCnt="3">
        <dgm:presLayoutVars>
          <dgm:chMax val="0"/>
          <dgm:chPref val="0"/>
        </dgm:presLayoutVars>
      </dgm:prSet>
      <dgm:spPr/>
    </dgm:pt>
    <dgm:pt modelId="{53D24C57-DB5C-4B00-91CF-F0AB4B3EC760}" type="pres">
      <dgm:prSet presAssocID="{BF1E358F-6F80-42B5-AD6D-93CA7A5112B9}" presName="sibTrans" presStyleCnt="0"/>
      <dgm:spPr/>
    </dgm:pt>
    <dgm:pt modelId="{2968430A-1E00-4577-8849-896666346E7A}" type="pres">
      <dgm:prSet presAssocID="{9F8A6533-BC9F-4BBD-8451-DDD18FFB7281}" presName="compNode" presStyleCnt="0"/>
      <dgm:spPr/>
    </dgm:pt>
    <dgm:pt modelId="{665E5582-0419-46EA-A422-66BEA029DD8E}" type="pres">
      <dgm:prSet presAssocID="{9F8A6533-BC9F-4BBD-8451-DDD18FFB7281}" presName="bgRect" presStyleLbl="bgShp" presStyleIdx="1" presStyleCnt="3"/>
      <dgm:spPr/>
    </dgm:pt>
    <dgm:pt modelId="{72C41880-9A45-4C7C-83E1-F4F505B74D3F}" type="pres">
      <dgm:prSet presAssocID="{9F8A6533-BC9F-4BBD-8451-DDD18FFB728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6378768-FE52-4981-B1AE-73DCFE5274AD}" type="pres">
      <dgm:prSet presAssocID="{9F8A6533-BC9F-4BBD-8451-DDD18FFB7281}" presName="spaceRect" presStyleCnt="0"/>
      <dgm:spPr/>
    </dgm:pt>
    <dgm:pt modelId="{EC3F8603-3DE1-4134-A4A4-70FE117109FA}" type="pres">
      <dgm:prSet presAssocID="{9F8A6533-BC9F-4BBD-8451-DDD18FFB7281}" presName="parTx" presStyleLbl="revTx" presStyleIdx="1" presStyleCnt="3">
        <dgm:presLayoutVars>
          <dgm:chMax val="0"/>
          <dgm:chPref val="0"/>
        </dgm:presLayoutVars>
      </dgm:prSet>
      <dgm:spPr/>
    </dgm:pt>
    <dgm:pt modelId="{E4ADABA8-DD41-41BF-9E67-64D00C885DCD}" type="pres">
      <dgm:prSet presAssocID="{E7A029F1-1CB4-467A-BEF0-21D4380D3F0B}" presName="sibTrans" presStyleCnt="0"/>
      <dgm:spPr/>
    </dgm:pt>
    <dgm:pt modelId="{FF97C039-899D-4FBA-990A-576604FE12EE}" type="pres">
      <dgm:prSet presAssocID="{5AF938D7-48E4-4950-B52F-4EE9EF427837}" presName="compNode" presStyleCnt="0"/>
      <dgm:spPr/>
    </dgm:pt>
    <dgm:pt modelId="{C97C148B-B5C8-4155-B535-638B142E1097}" type="pres">
      <dgm:prSet presAssocID="{5AF938D7-48E4-4950-B52F-4EE9EF427837}" presName="bgRect" presStyleLbl="bgShp" presStyleIdx="2" presStyleCnt="3"/>
      <dgm:spPr/>
    </dgm:pt>
    <dgm:pt modelId="{3F5276A8-17AD-46EB-966A-D1927774A9F4}" type="pres">
      <dgm:prSet presAssocID="{5AF938D7-48E4-4950-B52F-4EE9EF4278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748503A-5EF4-433C-B620-6603CC2D6F33}" type="pres">
      <dgm:prSet presAssocID="{5AF938D7-48E4-4950-B52F-4EE9EF427837}" presName="spaceRect" presStyleCnt="0"/>
      <dgm:spPr/>
    </dgm:pt>
    <dgm:pt modelId="{E3899DED-5DAB-4ED4-9042-AB7D1F8E1513}" type="pres">
      <dgm:prSet presAssocID="{5AF938D7-48E4-4950-B52F-4EE9EF42783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C526942-E635-4063-AE4C-5D340333295B}" srcId="{CF2D1685-6C76-4C6F-A1DA-6ABA8CE8D959}" destId="{9F8A6533-BC9F-4BBD-8451-DDD18FFB7281}" srcOrd="1" destOrd="0" parTransId="{80828BFD-D3FC-457D-A14F-C40183F0C1AB}" sibTransId="{E7A029F1-1CB4-467A-BEF0-21D4380D3F0B}"/>
    <dgm:cxn modelId="{C46BCC78-2EBF-40F9-AE08-C582227793B4}" type="presOf" srcId="{5AF938D7-48E4-4950-B52F-4EE9EF427837}" destId="{E3899DED-5DAB-4ED4-9042-AB7D1F8E1513}" srcOrd="0" destOrd="0" presId="urn:microsoft.com/office/officeart/2018/2/layout/IconVerticalSolidList"/>
    <dgm:cxn modelId="{50D23694-0871-4C98-9D81-45332C22ADD2}" srcId="{CF2D1685-6C76-4C6F-A1DA-6ABA8CE8D959}" destId="{5AF938D7-48E4-4950-B52F-4EE9EF427837}" srcOrd="2" destOrd="0" parTransId="{673FF220-79EE-43E6-B25E-2E07440F1009}" sibTransId="{0099A06C-D2CA-4779-A71E-124F84B44067}"/>
    <dgm:cxn modelId="{383823BC-BBBE-4902-8468-E6FF0D056067}" type="presOf" srcId="{CF2D1685-6C76-4C6F-A1DA-6ABA8CE8D959}" destId="{E66E8AD1-9470-4D0B-9FD6-A88A5333A117}" srcOrd="0" destOrd="0" presId="urn:microsoft.com/office/officeart/2018/2/layout/IconVerticalSolidList"/>
    <dgm:cxn modelId="{A0C07CC2-F138-4D7F-99F7-06F2E8A4612D}" type="presOf" srcId="{D66B00E0-14F0-4379-8AB1-CA01FC3747B6}" destId="{A6F734A6-3F42-4AD5-A1B8-ABDBD5F9B3A3}" srcOrd="0" destOrd="0" presId="urn:microsoft.com/office/officeart/2018/2/layout/IconVerticalSolidList"/>
    <dgm:cxn modelId="{6C55C5E0-7E01-4433-A778-6AE4EBF05FFE}" type="presOf" srcId="{9F8A6533-BC9F-4BBD-8451-DDD18FFB7281}" destId="{EC3F8603-3DE1-4134-A4A4-70FE117109FA}" srcOrd="0" destOrd="0" presId="urn:microsoft.com/office/officeart/2018/2/layout/IconVerticalSolidList"/>
    <dgm:cxn modelId="{623722E1-F8EA-4DF4-BA65-E69ABC46B118}" srcId="{CF2D1685-6C76-4C6F-A1DA-6ABA8CE8D959}" destId="{D66B00E0-14F0-4379-8AB1-CA01FC3747B6}" srcOrd="0" destOrd="0" parTransId="{B5EAEBF2-012E-4682-ADEB-42204602A926}" sibTransId="{BF1E358F-6F80-42B5-AD6D-93CA7A5112B9}"/>
    <dgm:cxn modelId="{41BBCADA-CA99-4B33-A898-C41FFFCC0B4F}" type="presParOf" srcId="{E66E8AD1-9470-4D0B-9FD6-A88A5333A117}" destId="{D993726D-8476-40E0-91A1-167C42201959}" srcOrd="0" destOrd="0" presId="urn:microsoft.com/office/officeart/2018/2/layout/IconVerticalSolidList"/>
    <dgm:cxn modelId="{42AA437F-5493-4EDF-B5B0-F34DC69BCEF3}" type="presParOf" srcId="{D993726D-8476-40E0-91A1-167C42201959}" destId="{21A29203-D734-40C4-89E6-47302089E69A}" srcOrd="0" destOrd="0" presId="urn:microsoft.com/office/officeart/2018/2/layout/IconVerticalSolidList"/>
    <dgm:cxn modelId="{609AFC25-3F86-417E-867F-44D7D2AF4FDB}" type="presParOf" srcId="{D993726D-8476-40E0-91A1-167C42201959}" destId="{645A67B6-2775-434F-89EC-45CA937DCAB2}" srcOrd="1" destOrd="0" presId="urn:microsoft.com/office/officeart/2018/2/layout/IconVerticalSolidList"/>
    <dgm:cxn modelId="{5810CDB3-5F8D-4C8D-BE6B-57509D166AEA}" type="presParOf" srcId="{D993726D-8476-40E0-91A1-167C42201959}" destId="{639E36AD-D397-4F50-B450-E190D226030C}" srcOrd="2" destOrd="0" presId="urn:microsoft.com/office/officeart/2018/2/layout/IconVerticalSolidList"/>
    <dgm:cxn modelId="{AFEA0B0B-CA54-4EBF-B9AB-1E0B5A42313C}" type="presParOf" srcId="{D993726D-8476-40E0-91A1-167C42201959}" destId="{A6F734A6-3F42-4AD5-A1B8-ABDBD5F9B3A3}" srcOrd="3" destOrd="0" presId="urn:microsoft.com/office/officeart/2018/2/layout/IconVerticalSolidList"/>
    <dgm:cxn modelId="{B6F180C0-F7FF-443D-9E60-F9751E407FBB}" type="presParOf" srcId="{E66E8AD1-9470-4D0B-9FD6-A88A5333A117}" destId="{53D24C57-DB5C-4B00-91CF-F0AB4B3EC760}" srcOrd="1" destOrd="0" presId="urn:microsoft.com/office/officeart/2018/2/layout/IconVerticalSolidList"/>
    <dgm:cxn modelId="{C5ECE0F5-A62B-4A2C-8B22-EA74F5906352}" type="presParOf" srcId="{E66E8AD1-9470-4D0B-9FD6-A88A5333A117}" destId="{2968430A-1E00-4577-8849-896666346E7A}" srcOrd="2" destOrd="0" presId="urn:microsoft.com/office/officeart/2018/2/layout/IconVerticalSolidList"/>
    <dgm:cxn modelId="{19415F1A-B23C-4C83-9A0D-54FC10D691AA}" type="presParOf" srcId="{2968430A-1E00-4577-8849-896666346E7A}" destId="{665E5582-0419-46EA-A422-66BEA029DD8E}" srcOrd="0" destOrd="0" presId="urn:microsoft.com/office/officeart/2018/2/layout/IconVerticalSolidList"/>
    <dgm:cxn modelId="{949FCF1A-CFA8-4F56-A315-0AFBECD3A16B}" type="presParOf" srcId="{2968430A-1E00-4577-8849-896666346E7A}" destId="{72C41880-9A45-4C7C-83E1-F4F505B74D3F}" srcOrd="1" destOrd="0" presId="urn:microsoft.com/office/officeart/2018/2/layout/IconVerticalSolidList"/>
    <dgm:cxn modelId="{5778DA87-3246-4F22-B8DC-168C04735EBE}" type="presParOf" srcId="{2968430A-1E00-4577-8849-896666346E7A}" destId="{D6378768-FE52-4981-B1AE-73DCFE5274AD}" srcOrd="2" destOrd="0" presId="urn:microsoft.com/office/officeart/2018/2/layout/IconVerticalSolidList"/>
    <dgm:cxn modelId="{09423691-1271-4BB3-8679-688DAE540EA7}" type="presParOf" srcId="{2968430A-1E00-4577-8849-896666346E7A}" destId="{EC3F8603-3DE1-4134-A4A4-70FE117109FA}" srcOrd="3" destOrd="0" presId="urn:microsoft.com/office/officeart/2018/2/layout/IconVerticalSolidList"/>
    <dgm:cxn modelId="{95B83D4E-F3B5-4B75-9942-BA60A594AF7E}" type="presParOf" srcId="{E66E8AD1-9470-4D0B-9FD6-A88A5333A117}" destId="{E4ADABA8-DD41-41BF-9E67-64D00C885DCD}" srcOrd="3" destOrd="0" presId="urn:microsoft.com/office/officeart/2018/2/layout/IconVerticalSolidList"/>
    <dgm:cxn modelId="{51DC21CA-470C-4EA1-812F-6DB437152EFC}" type="presParOf" srcId="{E66E8AD1-9470-4D0B-9FD6-A88A5333A117}" destId="{FF97C039-899D-4FBA-990A-576604FE12EE}" srcOrd="4" destOrd="0" presId="urn:microsoft.com/office/officeart/2018/2/layout/IconVerticalSolidList"/>
    <dgm:cxn modelId="{4EB441EF-97A8-4D93-9251-72F67FA0560C}" type="presParOf" srcId="{FF97C039-899D-4FBA-990A-576604FE12EE}" destId="{C97C148B-B5C8-4155-B535-638B142E1097}" srcOrd="0" destOrd="0" presId="urn:microsoft.com/office/officeart/2018/2/layout/IconVerticalSolidList"/>
    <dgm:cxn modelId="{FDC0FE09-1F72-4171-A3A8-58C0542E270D}" type="presParOf" srcId="{FF97C039-899D-4FBA-990A-576604FE12EE}" destId="{3F5276A8-17AD-46EB-966A-D1927774A9F4}" srcOrd="1" destOrd="0" presId="urn:microsoft.com/office/officeart/2018/2/layout/IconVerticalSolidList"/>
    <dgm:cxn modelId="{B10A4FA4-231F-4D32-8809-4543379DBFA0}" type="presParOf" srcId="{FF97C039-899D-4FBA-990A-576604FE12EE}" destId="{6748503A-5EF4-433C-B620-6603CC2D6F33}" srcOrd="2" destOrd="0" presId="urn:microsoft.com/office/officeart/2018/2/layout/IconVerticalSolidList"/>
    <dgm:cxn modelId="{92CD87C7-09C5-4F5D-83DB-CAB5D1C8D653}" type="presParOf" srcId="{FF97C039-899D-4FBA-990A-576604FE12EE}" destId="{E3899DED-5DAB-4ED4-9042-AB7D1F8E15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5FD3E-52DD-400D-982B-B20AD16998D1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A045B1-1C7B-4610-BD41-2A6FCD824506}">
      <dgm:prSet/>
      <dgm:spPr/>
      <dgm:t>
        <a:bodyPr/>
        <a:lstStyle/>
        <a:p>
          <a:r>
            <a:rPr lang="en-US" dirty="0"/>
            <a:t>Imposter Syndrome</a:t>
          </a:r>
        </a:p>
      </dgm:t>
    </dgm:pt>
    <dgm:pt modelId="{5CF66370-453C-45C8-A385-E13DE8062473}" type="parTrans" cxnId="{6761BB86-567F-44D7-82DD-36204B1AFFDB}">
      <dgm:prSet/>
      <dgm:spPr/>
      <dgm:t>
        <a:bodyPr/>
        <a:lstStyle/>
        <a:p>
          <a:endParaRPr lang="en-US" sz="4000"/>
        </a:p>
      </dgm:t>
    </dgm:pt>
    <dgm:pt modelId="{594BE78B-367E-477F-A2C4-2EE4539A0BA6}" type="sibTrans" cxnId="{6761BB86-567F-44D7-82DD-36204B1AFFDB}">
      <dgm:prSet/>
      <dgm:spPr/>
      <dgm:t>
        <a:bodyPr/>
        <a:lstStyle/>
        <a:p>
          <a:endParaRPr lang="en-US" dirty="0"/>
        </a:p>
      </dgm:t>
    </dgm:pt>
    <dgm:pt modelId="{11745A03-F4DD-4CE8-8594-F7BA80501F59}">
      <dgm:prSet/>
      <dgm:spPr/>
      <dgm:t>
        <a:bodyPr/>
        <a:lstStyle/>
        <a:p>
          <a:r>
            <a:rPr lang="en-US" dirty="0"/>
            <a:t>Stereotype Threat</a:t>
          </a:r>
        </a:p>
      </dgm:t>
    </dgm:pt>
    <dgm:pt modelId="{756105E8-1272-4590-9A48-E84DA8057BC1}" type="parTrans" cxnId="{81734FF0-D8D2-469B-968C-16D94C94810D}">
      <dgm:prSet/>
      <dgm:spPr/>
      <dgm:t>
        <a:bodyPr/>
        <a:lstStyle/>
        <a:p>
          <a:endParaRPr lang="en-US" sz="4000"/>
        </a:p>
      </dgm:t>
    </dgm:pt>
    <dgm:pt modelId="{A585A337-2E9F-4B1F-8443-FA2EFC6587E1}" type="sibTrans" cxnId="{81734FF0-D8D2-469B-968C-16D94C94810D}">
      <dgm:prSet/>
      <dgm:spPr/>
      <dgm:t>
        <a:bodyPr/>
        <a:lstStyle/>
        <a:p>
          <a:endParaRPr lang="en-US"/>
        </a:p>
      </dgm:t>
    </dgm:pt>
    <dgm:pt modelId="{215928AE-F251-4905-919C-7CF63DF1F0AC}">
      <dgm:prSet/>
      <dgm:spPr/>
      <dgm:t>
        <a:bodyPr/>
        <a:lstStyle/>
        <a:p>
          <a:r>
            <a:rPr lang="en-US" dirty="0"/>
            <a:t>Identity &amp; Leadership</a:t>
          </a:r>
        </a:p>
      </dgm:t>
    </dgm:pt>
    <dgm:pt modelId="{DB71BD04-AC4C-47CE-8E58-6F823EA679B0}" type="sibTrans" cxnId="{5B5B3F04-2534-405E-86C6-DB8000DBE914}">
      <dgm:prSet/>
      <dgm:spPr/>
      <dgm:t>
        <a:bodyPr/>
        <a:lstStyle/>
        <a:p>
          <a:endParaRPr lang="en-US" dirty="0"/>
        </a:p>
      </dgm:t>
    </dgm:pt>
    <dgm:pt modelId="{DE0C1142-7581-484E-8E96-96847090B8D9}" type="parTrans" cxnId="{5B5B3F04-2534-405E-86C6-DB8000DBE914}">
      <dgm:prSet/>
      <dgm:spPr/>
      <dgm:t>
        <a:bodyPr/>
        <a:lstStyle/>
        <a:p>
          <a:endParaRPr lang="en-US" sz="4000"/>
        </a:p>
      </dgm:t>
    </dgm:pt>
    <dgm:pt modelId="{B8FCE899-4996-4484-90A7-C9A1068F487D}" type="pres">
      <dgm:prSet presAssocID="{8925FD3E-52DD-400D-982B-B20AD16998D1}" presName="outerComposite" presStyleCnt="0">
        <dgm:presLayoutVars>
          <dgm:chMax val="5"/>
          <dgm:dir/>
          <dgm:resizeHandles val="exact"/>
        </dgm:presLayoutVars>
      </dgm:prSet>
      <dgm:spPr/>
    </dgm:pt>
    <dgm:pt modelId="{33BCEAB3-427C-4169-B19A-F00220E9B2F2}" type="pres">
      <dgm:prSet presAssocID="{8925FD3E-52DD-400D-982B-B20AD16998D1}" presName="dummyMaxCanvas" presStyleCnt="0">
        <dgm:presLayoutVars/>
      </dgm:prSet>
      <dgm:spPr/>
    </dgm:pt>
    <dgm:pt modelId="{D43CA742-1092-44EC-BB2F-22D69C544CFD}" type="pres">
      <dgm:prSet presAssocID="{8925FD3E-52DD-400D-982B-B20AD16998D1}" presName="ThreeNodes_1" presStyleLbl="node1" presStyleIdx="0" presStyleCnt="3">
        <dgm:presLayoutVars>
          <dgm:bulletEnabled val="1"/>
        </dgm:presLayoutVars>
      </dgm:prSet>
      <dgm:spPr/>
    </dgm:pt>
    <dgm:pt modelId="{1C988003-7BE4-48B2-A409-D772AFDC9621}" type="pres">
      <dgm:prSet presAssocID="{8925FD3E-52DD-400D-982B-B20AD16998D1}" presName="ThreeNodes_2" presStyleLbl="node1" presStyleIdx="1" presStyleCnt="3">
        <dgm:presLayoutVars>
          <dgm:bulletEnabled val="1"/>
        </dgm:presLayoutVars>
      </dgm:prSet>
      <dgm:spPr/>
    </dgm:pt>
    <dgm:pt modelId="{58AB55BA-62B5-43EA-ADED-2EF6382223E1}" type="pres">
      <dgm:prSet presAssocID="{8925FD3E-52DD-400D-982B-B20AD16998D1}" presName="ThreeNodes_3" presStyleLbl="node1" presStyleIdx="2" presStyleCnt="3">
        <dgm:presLayoutVars>
          <dgm:bulletEnabled val="1"/>
        </dgm:presLayoutVars>
      </dgm:prSet>
      <dgm:spPr/>
    </dgm:pt>
    <dgm:pt modelId="{811E9483-FB4E-40F5-B2CB-18346A56FA4A}" type="pres">
      <dgm:prSet presAssocID="{8925FD3E-52DD-400D-982B-B20AD16998D1}" presName="ThreeConn_1-2" presStyleLbl="fgAccFollowNode1" presStyleIdx="0" presStyleCnt="2">
        <dgm:presLayoutVars>
          <dgm:bulletEnabled val="1"/>
        </dgm:presLayoutVars>
      </dgm:prSet>
      <dgm:spPr/>
    </dgm:pt>
    <dgm:pt modelId="{899FB87C-D070-4AC9-B5A5-7B76D90D8E51}" type="pres">
      <dgm:prSet presAssocID="{8925FD3E-52DD-400D-982B-B20AD16998D1}" presName="ThreeConn_2-3" presStyleLbl="fgAccFollowNode1" presStyleIdx="1" presStyleCnt="2">
        <dgm:presLayoutVars>
          <dgm:bulletEnabled val="1"/>
        </dgm:presLayoutVars>
      </dgm:prSet>
      <dgm:spPr/>
    </dgm:pt>
    <dgm:pt modelId="{A9AB12B1-E631-4CA1-983C-335368394A53}" type="pres">
      <dgm:prSet presAssocID="{8925FD3E-52DD-400D-982B-B20AD16998D1}" presName="ThreeNodes_1_text" presStyleLbl="node1" presStyleIdx="2" presStyleCnt="3">
        <dgm:presLayoutVars>
          <dgm:bulletEnabled val="1"/>
        </dgm:presLayoutVars>
      </dgm:prSet>
      <dgm:spPr/>
    </dgm:pt>
    <dgm:pt modelId="{091375FB-BA70-4550-997F-1A8CCA6B538E}" type="pres">
      <dgm:prSet presAssocID="{8925FD3E-52DD-400D-982B-B20AD16998D1}" presName="ThreeNodes_2_text" presStyleLbl="node1" presStyleIdx="2" presStyleCnt="3">
        <dgm:presLayoutVars>
          <dgm:bulletEnabled val="1"/>
        </dgm:presLayoutVars>
      </dgm:prSet>
      <dgm:spPr/>
    </dgm:pt>
    <dgm:pt modelId="{69D53AF3-B52D-402E-A2E7-BF41065FADC2}" type="pres">
      <dgm:prSet presAssocID="{8925FD3E-52DD-400D-982B-B20AD16998D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B5B3F04-2534-405E-86C6-DB8000DBE914}" srcId="{8925FD3E-52DD-400D-982B-B20AD16998D1}" destId="{215928AE-F251-4905-919C-7CF63DF1F0AC}" srcOrd="0" destOrd="0" parTransId="{DE0C1142-7581-484E-8E96-96847090B8D9}" sibTransId="{DB71BD04-AC4C-47CE-8E58-6F823EA679B0}"/>
    <dgm:cxn modelId="{A0AB9F05-D19B-438A-9BB6-1D3988C4409E}" type="presOf" srcId="{215928AE-F251-4905-919C-7CF63DF1F0AC}" destId="{D43CA742-1092-44EC-BB2F-22D69C544CFD}" srcOrd="0" destOrd="0" presId="urn:microsoft.com/office/officeart/2005/8/layout/vProcess5"/>
    <dgm:cxn modelId="{6839AB43-7E27-43FE-84D3-A3882FA263D8}" type="presOf" srcId="{9EA045B1-1C7B-4610-BD41-2A6FCD824506}" destId="{1C988003-7BE4-48B2-A409-D772AFDC9621}" srcOrd="0" destOrd="0" presId="urn:microsoft.com/office/officeart/2005/8/layout/vProcess5"/>
    <dgm:cxn modelId="{25F5B44D-7BF7-445B-B789-F23EB4975F35}" type="presOf" srcId="{11745A03-F4DD-4CE8-8594-F7BA80501F59}" destId="{58AB55BA-62B5-43EA-ADED-2EF6382223E1}" srcOrd="0" destOrd="0" presId="urn:microsoft.com/office/officeart/2005/8/layout/vProcess5"/>
    <dgm:cxn modelId="{6761BB86-567F-44D7-82DD-36204B1AFFDB}" srcId="{8925FD3E-52DD-400D-982B-B20AD16998D1}" destId="{9EA045B1-1C7B-4610-BD41-2A6FCD824506}" srcOrd="1" destOrd="0" parTransId="{5CF66370-453C-45C8-A385-E13DE8062473}" sibTransId="{594BE78B-367E-477F-A2C4-2EE4539A0BA6}"/>
    <dgm:cxn modelId="{196F2ACC-4DA8-4EEB-9AD8-0096E36821C3}" type="presOf" srcId="{DB71BD04-AC4C-47CE-8E58-6F823EA679B0}" destId="{811E9483-FB4E-40F5-B2CB-18346A56FA4A}" srcOrd="0" destOrd="0" presId="urn:microsoft.com/office/officeart/2005/8/layout/vProcess5"/>
    <dgm:cxn modelId="{E50473D1-A76E-4AED-8784-A00853ADDA7E}" type="presOf" srcId="{8925FD3E-52DD-400D-982B-B20AD16998D1}" destId="{B8FCE899-4996-4484-90A7-C9A1068F487D}" srcOrd="0" destOrd="0" presId="urn:microsoft.com/office/officeart/2005/8/layout/vProcess5"/>
    <dgm:cxn modelId="{A1DE67D4-FB2A-4191-9365-7A65B6BB4AFE}" type="presOf" srcId="{215928AE-F251-4905-919C-7CF63DF1F0AC}" destId="{A9AB12B1-E631-4CA1-983C-335368394A53}" srcOrd="1" destOrd="0" presId="urn:microsoft.com/office/officeart/2005/8/layout/vProcess5"/>
    <dgm:cxn modelId="{665855E4-8388-4F26-B104-39EBC073385D}" type="presOf" srcId="{594BE78B-367E-477F-A2C4-2EE4539A0BA6}" destId="{899FB87C-D070-4AC9-B5A5-7B76D90D8E51}" srcOrd="0" destOrd="0" presId="urn:microsoft.com/office/officeart/2005/8/layout/vProcess5"/>
    <dgm:cxn modelId="{F94D67E8-4B06-4F0C-9689-7FD7306D8FA2}" type="presOf" srcId="{11745A03-F4DD-4CE8-8594-F7BA80501F59}" destId="{69D53AF3-B52D-402E-A2E7-BF41065FADC2}" srcOrd="1" destOrd="0" presId="urn:microsoft.com/office/officeart/2005/8/layout/vProcess5"/>
    <dgm:cxn modelId="{81734FF0-D8D2-469B-968C-16D94C94810D}" srcId="{8925FD3E-52DD-400D-982B-B20AD16998D1}" destId="{11745A03-F4DD-4CE8-8594-F7BA80501F59}" srcOrd="2" destOrd="0" parTransId="{756105E8-1272-4590-9A48-E84DA8057BC1}" sibTransId="{A585A337-2E9F-4B1F-8443-FA2EFC6587E1}"/>
    <dgm:cxn modelId="{ED46AEF8-553C-4305-A0EA-145F85353063}" type="presOf" srcId="{9EA045B1-1C7B-4610-BD41-2A6FCD824506}" destId="{091375FB-BA70-4550-997F-1A8CCA6B538E}" srcOrd="1" destOrd="0" presId="urn:microsoft.com/office/officeart/2005/8/layout/vProcess5"/>
    <dgm:cxn modelId="{22A63394-3B61-4ACC-8B45-04607214DCAB}" type="presParOf" srcId="{B8FCE899-4996-4484-90A7-C9A1068F487D}" destId="{33BCEAB3-427C-4169-B19A-F00220E9B2F2}" srcOrd="0" destOrd="0" presId="urn:microsoft.com/office/officeart/2005/8/layout/vProcess5"/>
    <dgm:cxn modelId="{BB54BCFA-AAAF-4B6C-A2AD-BD646688A8B8}" type="presParOf" srcId="{B8FCE899-4996-4484-90A7-C9A1068F487D}" destId="{D43CA742-1092-44EC-BB2F-22D69C544CFD}" srcOrd="1" destOrd="0" presId="urn:microsoft.com/office/officeart/2005/8/layout/vProcess5"/>
    <dgm:cxn modelId="{9A97F68B-F8C6-4731-8AB1-7109D9EACE19}" type="presParOf" srcId="{B8FCE899-4996-4484-90A7-C9A1068F487D}" destId="{1C988003-7BE4-48B2-A409-D772AFDC9621}" srcOrd="2" destOrd="0" presId="urn:microsoft.com/office/officeart/2005/8/layout/vProcess5"/>
    <dgm:cxn modelId="{ABC976BC-7205-4E62-B6B1-8ACC25F2D1CB}" type="presParOf" srcId="{B8FCE899-4996-4484-90A7-C9A1068F487D}" destId="{58AB55BA-62B5-43EA-ADED-2EF6382223E1}" srcOrd="3" destOrd="0" presId="urn:microsoft.com/office/officeart/2005/8/layout/vProcess5"/>
    <dgm:cxn modelId="{F08A1262-6447-4DCB-B391-AE97F8D46113}" type="presParOf" srcId="{B8FCE899-4996-4484-90A7-C9A1068F487D}" destId="{811E9483-FB4E-40F5-B2CB-18346A56FA4A}" srcOrd="4" destOrd="0" presId="urn:microsoft.com/office/officeart/2005/8/layout/vProcess5"/>
    <dgm:cxn modelId="{804A2B70-DF8F-461E-AB13-179B2AD1164C}" type="presParOf" srcId="{B8FCE899-4996-4484-90A7-C9A1068F487D}" destId="{899FB87C-D070-4AC9-B5A5-7B76D90D8E51}" srcOrd="5" destOrd="0" presId="urn:microsoft.com/office/officeart/2005/8/layout/vProcess5"/>
    <dgm:cxn modelId="{3BC5D9B8-6100-458F-927F-0D506DA2492F}" type="presParOf" srcId="{B8FCE899-4996-4484-90A7-C9A1068F487D}" destId="{A9AB12B1-E631-4CA1-983C-335368394A53}" srcOrd="6" destOrd="0" presId="urn:microsoft.com/office/officeart/2005/8/layout/vProcess5"/>
    <dgm:cxn modelId="{1B829EAC-BFD1-4DA3-B572-665569462534}" type="presParOf" srcId="{B8FCE899-4996-4484-90A7-C9A1068F487D}" destId="{091375FB-BA70-4550-997F-1A8CCA6B538E}" srcOrd="7" destOrd="0" presId="urn:microsoft.com/office/officeart/2005/8/layout/vProcess5"/>
    <dgm:cxn modelId="{5B6E544D-ED53-4703-9FA6-70CF03119EE2}" type="presParOf" srcId="{B8FCE899-4996-4484-90A7-C9A1068F487D}" destId="{69D53AF3-B52D-402E-A2E7-BF41065FADC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2D1685-6C76-4C6F-A1DA-6ABA8CE8D95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66B00E0-14F0-4379-8AB1-CA01FC3747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Identity</a:t>
          </a:r>
        </a:p>
      </dgm:t>
    </dgm:pt>
    <dgm:pt modelId="{B5EAEBF2-012E-4682-ADEB-42204602A926}" type="parTrans" cxnId="{623722E1-F8EA-4DF4-BA65-E69ABC46B118}">
      <dgm:prSet/>
      <dgm:spPr/>
      <dgm:t>
        <a:bodyPr/>
        <a:lstStyle/>
        <a:p>
          <a:endParaRPr lang="en-US" sz="3600"/>
        </a:p>
      </dgm:t>
    </dgm:pt>
    <dgm:pt modelId="{BF1E358F-6F80-42B5-AD6D-93CA7A5112B9}" type="sibTrans" cxnId="{623722E1-F8EA-4DF4-BA65-E69ABC46B118}">
      <dgm:prSet phldrT="1" phldr="0"/>
      <dgm:spPr/>
      <dgm:t>
        <a:bodyPr/>
        <a:lstStyle/>
        <a:p>
          <a:endParaRPr lang="en-US" sz="3600"/>
        </a:p>
      </dgm:t>
    </dgm:pt>
    <dgm:pt modelId="{5AF938D7-48E4-4950-B52F-4EE9EF4278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Tools</a:t>
          </a:r>
        </a:p>
      </dgm:t>
    </dgm:pt>
    <dgm:pt modelId="{673FF220-79EE-43E6-B25E-2E07440F1009}" type="parTrans" cxnId="{50D23694-0871-4C98-9D81-45332C22ADD2}">
      <dgm:prSet/>
      <dgm:spPr/>
      <dgm:t>
        <a:bodyPr/>
        <a:lstStyle/>
        <a:p>
          <a:endParaRPr lang="en-US" sz="3600"/>
        </a:p>
      </dgm:t>
    </dgm:pt>
    <dgm:pt modelId="{0099A06C-D2CA-4779-A71E-124F84B44067}" type="sibTrans" cxnId="{50D23694-0871-4C98-9D81-45332C22ADD2}">
      <dgm:prSet phldrT="3" phldr="0"/>
      <dgm:spPr/>
      <dgm:t>
        <a:bodyPr/>
        <a:lstStyle/>
        <a:p>
          <a:endParaRPr lang="en-US" sz="3600"/>
        </a:p>
      </dgm:t>
    </dgm:pt>
    <dgm:pt modelId="{9F8A6533-BC9F-4BBD-8451-DDD18FFB72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Reframing</a:t>
          </a:r>
        </a:p>
      </dgm:t>
    </dgm:pt>
    <dgm:pt modelId="{E7A029F1-1CB4-467A-BEF0-21D4380D3F0B}" type="sibTrans" cxnId="{0C526942-E635-4063-AE4C-5D340333295B}">
      <dgm:prSet phldrT="2" phldr="0"/>
      <dgm:spPr/>
      <dgm:t>
        <a:bodyPr/>
        <a:lstStyle/>
        <a:p>
          <a:endParaRPr lang="en-US" sz="3600"/>
        </a:p>
      </dgm:t>
    </dgm:pt>
    <dgm:pt modelId="{80828BFD-D3FC-457D-A14F-C40183F0C1AB}" type="parTrans" cxnId="{0C526942-E635-4063-AE4C-5D340333295B}">
      <dgm:prSet/>
      <dgm:spPr/>
      <dgm:t>
        <a:bodyPr/>
        <a:lstStyle/>
        <a:p>
          <a:endParaRPr lang="en-US" sz="3600"/>
        </a:p>
      </dgm:t>
    </dgm:pt>
    <dgm:pt modelId="{E66E8AD1-9470-4D0B-9FD6-A88A5333A117}" type="pres">
      <dgm:prSet presAssocID="{CF2D1685-6C76-4C6F-A1DA-6ABA8CE8D959}" presName="root" presStyleCnt="0">
        <dgm:presLayoutVars>
          <dgm:dir/>
          <dgm:resizeHandles val="exact"/>
        </dgm:presLayoutVars>
      </dgm:prSet>
      <dgm:spPr/>
    </dgm:pt>
    <dgm:pt modelId="{D993726D-8476-40E0-91A1-167C42201959}" type="pres">
      <dgm:prSet presAssocID="{D66B00E0-14F0-4379-8AB1-CA01FC3747B6}" presName="compNode" presStyleCnt="0"/>
      <dgm:spPr/>
    </dgm:pt>
    <dgm:pt modelId="{21A29203-D734-40C4-89E6-47302089E69A}" type="pres">
      <dgm:prSet presAssocID="{D66B00E0-14F0-4379-8AB1-CA01FC3747B6}" presName="bgRect" presStyleLbl="bgShp" presStyleIdx="0" presStyleCnt="3"/>
      <dgm:spPr/>
    </dgm:pt>
    <dgm:pt modelId="{645A67B6-2775-434F-89EC-45CA937DCAB2}" type="pres">
      <dgm:prSet presAssocID="{D66B00E0-14F0-4379-8AB1-CA01FC3747B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639E36AD-D397-4F50-B450-E190D226030C}" type="pres">
      <dgm:prSet presAssocID="{D66B00E0-14F0-4379-8AB1-CA01FC3747B6}" presName="spaceRect" presStyleCnt="0"/>
      <dgm:spPr/>
    </dgm:pt>
    <dgm:pt modelId="{A6F734A6-3F42-4AD5-A1B8-ABDBD5F9B3A3}" type="pres">
      <dgm:prSet presAssocID="{D66B00E0-14F0-4379-8AB1-CA01FC3747B6}" presName="parTx" presStyleLbl="revTx" presStyleIdx="0" presStyleCnt="3">
        <dgm:presLayoutVars>
          <dgm:chMax val="0"/>
          <dgm:chPref val="0"/>
        </dgm:presLayoutVars>
      </dgm:prSet>
      <dgm:spPr/>
    </dgm:pt>
    <dgm:pt modelId="{53D24C57-DB5C-4B00-91CF-F0AB4B3EC760}" type="pres">
      <dgm:prSet presAssocID="{BF1E358F-6F80-42B5-AD6D-93CA7A5112B9}" presName="sibTrans" presStyleCnt="0"/>
      <dgm:spPr/>
    </dgm:pt>
    <dgm:pt modelId="{2968430A-1E00-4577-8849-896666346E7A}" type="pres">
      <dgm:prSet presAssocID="{9F8A6533-BC9F-4BBD-8451-DDD18FFB7281}" presName="compNode" presStyleCnt="0"/>
      <dgm:spPr/>
    </dgm:pt>
    <dgm:pt modelId="{665E5582-0419-46EA-A422-66BEA029DD8E}" type="pres">
      <dgm:prSet presAssocID="{9F8A6533-BC9F-4BBD-8451-DDD18FFB7281}" presName="bgRect" presStyleLbl="bgShp" presStyleIdx="1" presStyleCnt="3"/>
      <dgm:spPr/>
    </dgm:pt>
    <dgm:pt modelId="{72C41880-9A45-4C7C-83E1-F4F505B74D3F}" type="pres">
      <dgm:prSet presAssocID="{9F8A6533-BC9F-4BBD-8451-DDD18FFB728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6378768-FE52-4981-B1AE-73DCFE5274AD}" type="pres">
      <dgm:prSet presAssocID="{9F8A6533-BC9F-4BBD-8451-DDD18FFB7281}" presName="spaceRect" presStyleCnt="0"/>
      <dgm:spPr/>
    </dgm:pt>
    <dgm:pt modelId="{EC3F8603-3DE1-4134-A4A4-70FE117109FA}" type="pres">
      <dgm:prSet presAssocID="{9F8A6533-BC9F-4BBD-8451-DDD18FFB7281}" presName="parTx" presStyleLbl="revTx" presStyleIdx="1" presStyleCnt="3">
        <dgm:presLayoutVars>
          <dgm:chMax val="0"/>
          <dgm:chPref val="0"/>
        </dgm:presLayoutVars>
      </dgm:prSet>
      <dgm:spPr/>
    </dgm:pt>
    <dgm:pt modelId="{E4ADABA8-DD41-41BF-9E67-64D00C885DCD}" type="pres">
      <dgm:prSet presAssocID="{E7A029F1-1CB4-467A-BEF0-21D4380D3F0B}" presName="sibTrans" presStyleCnt="0"/>
      <dgm:spPr/>
    </dgm:pt>
    <dgm:pt modelId="{FF97C039-899D-4FBA-990A-576604FE12EE}" type="pres">
      <dgm:prSet presAssocID="{5AF938D7-48E4-4950-B52F-4EE9EF427837}" presName="compNode" presStyleCnt="0"/>
      <dgm:spPr/>
    </dgm:pt>
    <dgm:pt modelId="{C97C148B-B5C8-4155-B535-638B142E1097}" type="pres">
      <dgm:prSet presAssocID="{5AF938D7-48E4-4950-B52F-4EE9EF427837}" presName="bgRect" presStyleLbl="bgShp" presStyleIdx="2" presStyleCnt="3"/>
      <dgm:spPr/>
    </dgm:pt>
    <dgm:pt modelId="{3F5276A8-17AD-46EB-966A-D1927774A9F4}" type="pres">
      <dgm:prSet presAssocID="{5AF938D7-48E4-4950-B52F-4EE9EF4278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748503A-5EF4-433C-B620-6603CC2D6F33}" type="pres">
      <dgm:prSet presAssocID="{5AF938D7-48E4-4950-B52F-4EE9EF427837}" presName="spaceRect" presStyleCnt="0"/>
      <dgm:spPr/>
    </dgm:pt>
    <dgm:pt modelId="{E3899DED-5DAB-4ED4-9042-AB7D1F8E1513}" type="pres">
      <dgm:prSet presAssocID="{5AF938D7-48E4-4950-B52F-4EE9EF42783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C526942-E635-4063-AE4C-5D340333295B}" srcId="{CF2D1685-6C76-4C6F-A1DA-6ABA8CE8D959}" destId="{9F8A6533-BC9F-4BBD-8451-DDD18FFB7281}" srcOrd="1" destOrd="0" parTransId="{80828BFD-D3FC-457D-A14F-C40183F0C1AB}" sibTransId="{E7A029F1-1CB4-467A-BEF0-21D4380D3F0B}"/>
    <dgm:cxn modelId="{C46BCC78-2EBF-40F9-AE08-C582227793B4}" type="presOf" srcId="{5AF938D7-48E4-4950-B52F-4EE9EF427837}" destId="{E3899DED-5DAB-4ED4-9042-AB7D1F8E1513}" srcOrd="0" destOrd="0" presId="urn:microsoft.com/office/officeart/2018/2/layout/IconVerticalSolidList"/>
    <dgm:cxn modelId="{50D23694-0871-4C98-9D81-45332C22ADD2}" srcId="{CF2D1685-6C76-4C6F-A1DA-6ABA8CE8D959}" destId="{5AF938D7-48E4-4950-B52F-4EE9EF427837}" srcOrd="2" destOrd="0" parTransId="{673FF220-79EE-43E6-B25E-2E07440F1009}" sibTransId="{0099A06C-D2CA-4779-A71E-124F84B44067}"/>
    <dgm:cxn modelId="{383823BC-BBBE-4902-8468-E6FF0D056067}" type="presOf" srcId="{CF2D1685-6C76-4C6F-A1DA-6ABA8CE8D959}" destId="{E66E8AD1-9470-4D0B-9FD6-A88A5333A117}" srcOrd="0" destOrd="0" presId="urn:microsoft.com/office/officeart/2018/2/layout/IconVerticalSolidList"/>
    <dgm:cxn modelId="{A0C07CC2-F138-4D7F-99F7-06F2E8A4612D}" type="presOf" srcId="{D66B00E0-14F0-4379-8AB1-CA01FC3747B6}" destId="{A6F734A6-3F42-4AD5-A1B8-ABDBD5F9B3A3}" srcOrd="0" destOrd="0" presId="urn:microsoft.com/office/officeart/2018/2/layout/IconVerticalSolidList"/>
    <dgm:cxn modelId="{6C55C5E0-7E01-4433-A778-6AE4EBF05FFE}" type="presOf" srcId="{9F8A6533-BC9F-4BBD-8451-DDD18FFB7281}" destId="{EC3F8603-3DE1-4134-A4A4-70FE117109FA}" srcOrd="0" destOrd="0" presId="urn:microsoft.com/office/officeart/2018/2/layout/IconVerticalSolidList"/>
    <dgm:cxn modelId="{623722E1-F8EA-4DF4-BA65-E69ABC46B118}" srcId="{CF2D1685-6C76-4C6F-A1DA-6ABA8CE8D959}" destId="{D66B00E0-14F0-4379-8AB1-CA01FC3747B6}" srcOrd="0" destOrd="0" parTransId="{B5EAEBF2-012E-4682-ADEB-42204602A926}" sibTransId="{BF1E358F-6F80-42B5-AD6D-93CA7A5112B9}"/>
    <dgm:cxn modelId="{41BBCADA-CA99-4B33-A898-C41FFFCC0B4F}" type="presParOf" srcId="{E66E8AD1-9470-4D0B-9FD6-A88A5333A117}" destId="{D993726D-8476-40E0-91A1-167C42201959}" srcOrd="0" destOrd="0" presId="urn:microsoft.com/office/officeart/2018/2/layout/IconVerticalSolidList"/>
    <dgm:cxn modelId="{42AA437F-5493-4EDF-B5B0-F34DC69BCEF3}" type="presParOf" srcId="{D993726D-8476-40E0-91A1-167C42201959}" destId="{21A29203-D734-40C4-89E6-47302089E69A}" srcOrd="0" destOrd="0" presId="urn:microsoft.com/office/officeart/2018/2/layout/IconVerticalSolidList"/>
    <dgm:cxn modelId="{609AFC25-3F86-417E-867F-44D7D2AF4FDB}" type="presParOf" srcId="{D993726D-8476-40E0-91A1-167C42201959}" destId="{645A67B6-2775-434F-89EC-45CA937DCAB2}" srcOrd="1" destOrd="0" presId="urn:microsoft.com/office/officeart/2018/2/layout/IconVerticalSolidList"/>
    <dgm:cxn modelId="{5810CDB3-5F8D-4C8D-BE6B-57509D166AEA}" type="presParOf" srcId="{D993726D-8476-40E0-91A1-167C42201959}" destId="{639E36AD-D397-4F50-B450-E190D226030C}" srcOrd="2" destOrd="0" presId="urn:microsoft.com/office/officeart/2018/2/layout/IconVerticalSolidList"/>
    <dgm:cxn modelId="{AFEA0B0B-CA54-4EBF-B9AB-1E0B5A42313C}" type="presParOf" srcId="{D993726D-8476-40E0-91A1-167C42201959}" destId="{A6F734A6-3F42-4AD5-A1B8-ABDBD5F9B3A3}" srcOrd="3" destOrd="0" presId="urn:microsoft.com/office/officeart/2018/2/layout/IconVerticalSolidList"/>
    <dgm:cxn modelId="{B6F180C0-F7FF-443D-9E60-F9751E407FBB}" type="presParOf" srcId="{E66E8AD1-9470-4D0B-9FD6-A88A5333A117}" destId="{53D24C57-DB5C-4B00-91CF-F0AB4B3EC760}" srcOrd="1" destOrd="0" presId="urn:microsoft.com/office/officeart/2018/2/layout/IconVerticalSolidList"/>
    <dgm:cxn modelId="{C5ECE0F5-A62B-4A2C-8B22-EA74F5906352}" type="presParOf" srcId="{E66E8AD1-9470-4D0B-9FD6-A88A5333A117}" destId="{2968430A-1E00-4577-8849-896666346E7A}" srcOrd="2" destOrd="0" presId="urn:microsoft.com/office/officeart/2018/2/layout/IconVerticalSolidList"/>
    <dgm:cxn modelId="{19415F1A-B23C-4C83-9A0D-54FC10D691AA}" type="presParOf" srcId="{2968430A-1E00-4577-8849-896666346E7A}" destId="{665E5582-0419-46EA-A422-66BEA029DD8E}" srcOrd="0" destOrd="0" presId="urn:microsoft.com/office/officeart/2018/2/layout/IconVerticalSolidList"/>
    <dgm:cxn modelId="{949FCF1A-CFA8-4F56-A315-0AFBECD3A16B}" type="presParOf" srcId="{2968430A-1E00-4577-8849-896666346E7A}" destId="{72C41880-9A45-4C7C-83E1-F4F505B74D3F}" srcOrd="1" destOrd="0" presId="urn:microsoft.com/office/officeart/2018/2/layout/IconVerticalSolidList"/>
    <dgm:cxn modelId="{5778DA87-3246-4F22-B8DC-168C04735EBE}" type="presParOf" srcId="{2968430A-1E00-4577-8849-896666346E7A}" destId="{D6378768-FE52-4981-B1AE-73DCFE5274AD}" srcOrd="2" destOrd="0" presId="urn:microsoft.com/office/officeart/2018/2/layout/IconVerticalSolidList"/>
    <dgm:cxn modelId="{09423691-1271-4BB3-8679-688DAE540EA7}" type="presParOf" srcId="{2968430A-1E00-4577-8849-896666346E7A}" destId="{EC3F8603-3DE1-4134-A4A4-70FE117109FA}" srcOrd="3" destOrd="0" presId="urn:microsoft.com/office/officeart/2018/2/layout/IconVerticalSolidList"/>
    <dgm:cxn modelId="{95B83D4E-F3B5-4B75-9942-BA60A594AF7E}" type="presParOf" srcId="{E66E8AD1-9470-4D0B-9FD6-A88A5333A117}" destId="{E4ADABA8-DD41-41BF-9E67-64D00C885DCD}" srcOrd="3" destOrd="0" presId="urn:microsoft.com/office/officeart/2018/2/layout/IconVerticalSolidList"/>
    <dgm:cxn modelId="{51DC21CA-470C-4EA1-812F-6DB437152EFC}" type="presParOf" srcId="{E66E8AD1-9470-4D0B-9FD6-A88A5333A117}" destId="{FF97C039-899D-4FBA-990A-576604FE12EE}" srcOrd="4" destOrd="0" presId="urn:microsoft.com/office/officeart/2018/2/layout/IconVerticalSolidList"/>
    <dgm:cxn modelId="{4EB441EF-97A8-4D93-9251-72F67FA0560C}" type="presParOf" srcId="{FF97C039-899D-4FBA-990A-576604FE12EE}" destId="{C97C148B-B5C8-4155-B535-638B142E1097}" srcOrd="0" destOrd="0" presId="urn:microsoft.com/office/officeart/2018/2/layout/IconVerticalSolidList"/>
    <dgm:cxn modelId="{FDC0FE09-1F72-4171-A3A8-58C0542E270D}" type="presParOf" srcId="{FF97C039-899D-4FBA-990A-576604FE12EE}" destId="{3F5276A8-17AD-46EB-966A-D1927774A9F4}" srcOrd="1" destOrd="0" presId="urn:microsoft.com/office/officeart/2018/2/layout/IconVerticalSolidList"/>
    <dgm:cxn modelId="{B10A4FA4-231F-4D32-8809-4543379DBFA0}" type="presParOf" srcId="{FF97C039-899D-4FBA-990A-576604FE12EE}" destId="{6748503A-5EF4-433C-B620-6603CC2D6F33}" srcOrd="2" destOrd="0" presId="urn:microsoft.com/office/officeart/2018/2/layout/IconVerticalSolidList"/>
    <dgm:cxn modelId="{92CD87C7-09C5-4F5D-83DB-CAB5D1C8D653}" type="presParOf" srcId="{FF97C039-899D-4FBA-990A-576604FE12EE}" destId="{E3899DED-5DAB-4ED4-9042-AB7D1F8E15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25FD3E-52DD-400D-982B-B20AD16998D1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A045B1-1C7B-4610-BD41-2A6FCD824506}">
      <dgm:prSet/>
      <dgm:spPr/>
      <dgm:t>
        <a:bodyPr/>
        <a:lstStyle/>
        <a:p>
          <a:r>
            <a:rPr lang="en-US" dirty="0"/>
            <a:t>Identity includes strengths and values</a:t>
          </a:r>
        </a:p>
      </dgm:t>
    </dgm:pt>
    <dgm:pt modelId="{5CF66370-453C-45C8-A385-E13DE8062473}" type="parTrans" cxnId="{6761BB86-567F-44D7-82DD-36204B1AFFDB}">
      <dgm:prSet/>
      <dgm:spPr/>
      <dgm:t>
        <a:bodyPr/>
        <a:lstStyle/>
        <a:p>
          <a:endParaRPr lang="en-US" sz="4000"/>
        </a:p>
      </dgm:t>
    </dgm:pt>
    <dgm:pt modelId="{594BE78B-367E-477F-A2C4-2EE4539A0BA6}" type="sibTrans" cxnId="{6761BB86-567F-44D7-82DD-36204B1AFFDB}">
      <dgm:prSet/>
      <dgm:spPr/>
      <dgm:t>
        <a:bodyPr/>
        <a:lstStyle/>
        <a:p>
          <a:endParaRPr lang="en-US" dirty="0"/>
        </a:p>
      </dgm:t>
    </dgm:pt>
    <dgm:pt modelId="{11745A03-F4DD-4CE8-8594-F7BA80501F59}">
      <dgm:prSet/>
      <dgm:spPr/>
      <dgm:t>
        <a:bodyPr/>
        <a:lstStyle/>
        <a:p>
          <a:r>
            <a:rPr lang="en-US" dirty="0"/>
            <a:t>Action creates confidence</a:t>
          </a:r>
        </a:p>
      </dgm:t>
    </dgm:pt>
    <dgm:pt modelId="{756105E8-1272-4590-9A48-E84DA8057BC1}" type="parTrans" cxnId="{81734FF0-D8D2-469B-968C-16D94C94810D}">
      <dgm:prSet/>
      <dgm:spPr/>
      <dgm:t>
        <a:bodyPr/>
        <a:lstStyle/>
        <a:p>
          <a:endParaRPr lang="en-US" sz="4000"/>
        </a:p>
      </dgm:t>
    </dgm:pt>
    <dgm:pt modelId="{A585A337-2E9F-4B1F-8443-FA2EFC6587E1}" type="sibTrans" cxnId="{81734FF0-D8D2-469B-968C-16D94C94810D}">
      <dgm:prSet/>
      <dgm:spPr/>
      <dgm:t>
        <a:bodyPr/>
        <a:lstStyle/>
        <a:p>
          <a:endParaRPr lang="en-US"/>
        </a:p>
      </dgm:t>
    </dgm:pt>
    <dgm:pt modelId="{215928AE-F251-4905-919C-7CF63DF1F0AC}">
      <dgm:prSet/>
      <dgm:spPr/>
      <dgm:t>
        <a:bodyPr/>
        <a:lstStyle/>
        <a:p>
          <a:r>
            <a:rPr lang="en-US" dirty="0"/>
            <a:t>Leadership as a process, not a position</a:t>
          </a:r>
        </a:p>
      </dgm:t>
    </dgm:pt>
    <dgm:pt modelId="{DB71BD04-AC4C-47CE-8E58-6F823EA679B0}" type="sibTrans" cxnId="{5B5B3F04-2534-405E-86C6-DB8000DBE914}">
      <dgm:prSet/>
      <dgm:spPr/>
      <dgm:t>
        <a:bodyPr/>
        <a:lstStyle/>
        <a:p>
          <a:endParaRPr lang="en-US" dirty="0"/>
        </a:p>
      </dgm:t>
    </dgm:pt>
    <dgm:pt modelId="{DE0C1142-7581-484E-8E96-96847090B8D9}" type="parTrans" cxnId="{5B5B3F04-2534-405E-86C6-DB8000DBE914}">
      <dgm:prSet/>
      <dgm:spPr/>
      <dgm:t>
        <a:bodyPr/>
        <a:lstStyle/>
        <a:p>
          <a:endParaRPr lang="en-US" sz="4000"/>
        </a:p>
      </dgm:t>
    </dgm:pt>
    <dgm:pt modelId="{B8FCE899-4996-4484-90A7-C9A1068F487D}" type="pres">
      <dgm:prSet presAssocID="{8925FD3E-52DD-400D-982B-B20AD16998D1}" presName="outerComposite" presStyleCnt="0">
        <dgm:presLayoutVars>
          <dgm:chMax val="5"/>
          <dgm:dir/>
          <dgm:resizeHandles val="exact"/>
        </dgm:presLayoutVars>
      </dgm:prSet>
      <dgm:spPr/>
    </dgm:pt>
    <dgm:pt modelId="{33BCEAB3-427C-4169-B19A-F00220E9B2F2}" type="pres">
      <dgm:prSet presAssocID="{8925FD3E-52DD-400D-982B-B20AD16998D1}" presName="dummyMaxCanvas" presStyleCnt="0">
        <dgm:presLayoutVars/>
      </dgm:prSet>
      <dgm:spPr/>
    </dgm:pt>
    <dgm:pt modelId="{D43CA742-1092-44EC-BB2F-22D69C544CFD}" type="pres">
      <dgm:prSet presAssocID="{8925FD3E-52DD-400D-982B-B20AD16998D1}" presName="ThreeNodes_1" presStyleLbl="node1" presStyleIdx="0" presStyleCnt="3">
        <dgm:presLayoutVars>
          <dgm:bulletEnabled val="1"/>
        </dgm:presLayoutVars>
      </dgm:prSet>
      <dgm:spPr/>
    </dgm:pt>
    <dgm:pt modelId="{1C988003-7BE4-48B2-A409-D772AFDC9621}" type="pres">
      <dgm:prSet presAssocID="{8925FD3E-52DD-400D-982B-B20AD16998D1}" presName="ThreeNodes_2" presStyleLbl="node1" presStyleIdx="1" presStyleCnt="3">
        <dgm:presLayoutVars>
          <dgm:bulletEnabled val="1"/>
        </dgm:presLayoutVars>
      </dgm:prSet>
      <dgm:spPr/>
    </dgm:pt>
    <dgm:pt modelId="{58AB55BA-62B5-43EA-ADED-2EF6382223E1}" type="pres">
      <dgm:prSet presAssocID="{8925FD3E-52DD-400D-982B-B20AD16998D1}" presName="ThreeNodes_3" presStyleLbl="node1" presStyleIdx="2" presStyleCnt="3">
        <dgm:presLayoutVars>
          <dgm:bulletEnabled val="1"/>
        </dgm:presLayoutVars>
      </dgm:prSet>
      <dgm:spPr/>
    </dgm:pt>
    <dgm:pt modelId="{811E9483-FB4E-40F5-B2CB-18346A56FA4A}" type="pres">
      <dgm:prSet presAssocID="{8925FD3E-52DD-400D-982B-B20AD16998D1}" presName="ThreeConn_1-2" presStyleLbl="fgAccFollowNode1" presStyleIdx="0" presStyleCnt="2">
        <dgm:presLayoutVars>
          <dgm:bulletEnabled val="1"/>
        </dgm:presLayoutVars>
      </dgm:prSet>
      <dgm:spPr/>
    </dgm:pt>
    <dgm:pt modelId="{899FB87C-D070-4AC9-B5A5-7B76D90D8E51}" type="pres">
      <dgm:prSet presAssocID="{8925FD3E-52DD-400D-982B-B20AD16998D1}" presName="ThreeConn_2-3" presStyleLbl="fgAccFollowNode1" presStyleIdx="1" presStyleCnt="2">
        <dgm:presLayoutVars>
          <dgm:bulletEnabled val="1"/>
        </dgm:presLayoutVars>
      </dgm:prSet>
      <dgm:spPr/>
    </dgm:pt>
    <dgm:pt modelId="{A9AB12B1-E631-4CA1-983C-335368394A53}" type="pres">
      <dgm:prSet presAssocID="{8925FD3E-52DD-400D-982B-B20AD16998D1}" presName="ThreeNodes_1_text" presStyleLbl="node1" presStyleIdx="2" presStyleCnt="3">
        <dgm:presLayoutVars>
          <dgm:bulletEnabled val="1"/>
        </dgm:presLayoutVars>
      </dgm:prSet>
      <dgm:spPr/>
    </dgm:pt>
    <dgm:pt modelId="{091375FB-BA70-4550-997F-1A8CCA6B538E}" type="pres">
      <dgm:prSet presAssocID="{8925FD3E-52DD-400D-982B-B20AD16998D1}" presName="ThreeNodes_2_text" presStyleLbl="node1" presStyleIdx="2" presStyleCnt="3">
        <dgm:presLayoutVars>
          <dgm:bulletEnabled val="1"/>
        </dgm:presLayoutVars>
      </dgm:prSet>
      <dgm:spPr/>
    </dgm:pt>
    <dgm:pt modelId="{69D53AF3-B52D-402E-A2E7-BF41065FADC2}" type="pres">
      <dgm:prSet presAssocID="{8925FD3E-52DD-400D-982B-B20AD16998D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B6C4500-8997-4C1E-8EC9-1F9862CB0371}" type="presOf" srcId="{9EA045B1-1C7B-4610-BD41-2A6FCD824506}" destId="{1C988003-7BE4-48B2-A409-D772AFDC9621}" srcOrd="0" destOrd="0" presId="urn:microsoft.com/office/officeart/2005/8/layout/vProcess5"/>
    <dgm:cxn modelId="{5B5B3F04-2534-405E-86C6-DB8000DBE914}" srcId="{8925FD3E-52DD-400D-982B-B20AD16998D1}" destId="{215928AE-F251-4905-919C-7CF63DF1F0AC}" srcOrd="0" destOrd="0" parTransId="{DE0C1142-7581-484E-8E96-96847090B8D9}" sibTransId="{DB71BD04-AC4C-47CE-8E58-6F823EA679B0}"/>
    <dgm:cxn modelId="{275D855E-174E-4B14-A0C9-A4D9B2291B56}" type="presOf" srcId="{DB71BD04-AC4C-47CE-8E58-6F823EA679B0}" destId="{811E9483-FB4E-40F5-B2CB-18346A56FA4A}" srcOrd="0" destOrd="0" presId="urn:microsoft.com/office/officeart/2005/8/layout/vProcess5"/>
    <dgm:cxn modelId="{01EB8750-5845-4FDC-BDDB-D91EE0BD848B}" type="presOf" srcId="{9EA045B1-1C7B-4610-BD41-2A6FCD824506}" destId="{091375FB-BA70-4550-997F-1A8CCA6B538E}" srcOrd="1" destOrd="0" presId="urn:microsoft.com/office/officeart/2005/8/layout/vProcess5"/>
    <dgm:cxn modelId="{DEC49C50-364C-4DE2-AEC1-1F29EE0F6D88}" type="presOf" srcId="{11745A03-F4DD-4CE8-8594-F7BA80501F59}" destId="{69D53AF3-B52D-402E-A2E7-BF41065FADC2}" srcOrd="1" destOrd="0" presId="urn:microsoft.com/office/officeart/2005/8/layout/vProcess5"/>
    <dgm:cxn modelId="{EAA22182-6E83-4195-9520-D216D8F94B36}" type="presOf" srcId="{8925FD3E-52DD-400D-982B-B20AD16998D1}" destId="{B8FCE899-4996-4484-90A7-C9A1068F487D}" srcOrd="0" destOrd="0" presId="urn:microsoft.com/office/officeart/2005/8/layout/vProcess5"/>
    <dgm:cxn modelId="{6761BB86-567F-44D7-82DD-36204B1AFFDB}" srcId="{8925FD3E-52DD-400D-982B-B20AD16998D1}" destId="{9EA045B1-1C7B-4610-BD41-2A6FCD824506}" srcOrd="1" destOrd="0" parTransId="{5CF66370-453C-45C8-A385-E13DE8062473}" sibTransId="{594BE78B-367E-477F-A2C4-2EE4539A0BA6}"/>
    <dgm:cxn modelId="{9503FE86-3140-4E93-85D0-4BD4EEF6C182}" type="presOf" srcId="{594BE78B-367E-477F-A2C4-2EE4539A0BA6}" destId="{899FB87C-D070-4AC9-B5A5-7B76D90D8E51}" srcOrd="0" destOrd="0" presId="urn:microsoft.com/office/officeart/2005/8/layout/vProcess5"/>
    <dgm:cxn modelId="{4CDDF692-EBBB-40C3-A949-A10B08E3FB12}" type="presOf" srcId="{11745A03-F4DD-4CE8-8594-F7BA80501F59}" destId="{58AB55BA-62B5-43EA-ADED-2EF6382223E1}" srcOrd="0" destOrd="0" presId="urn:microsoft.com/office/officeart/2005/8/layout/vProcess5"/>
    <dgm:cxn modelId="{2E611D93-2F16-4E14-B459-8A41047E4AC0}" type="presOf" srcId="{215928AE-F251-4905-919C-7CF63DF1F0AC}" destId="{D43CA742-1092-44EC-BB2F-22D69C544CFD}" srcOrd="0" destOrd="0" presId="urn:microsoft.com/office/officeart/2005/8/layout/vProcess5"/>
    <dgm:cxn modelId="{94090CEE-65D7-4040-AA12-8E1FA02A1DAE}" type="presOf" srcId="{215928AE-F251-4905-919C-7CF63DF1F0AC}" destId="{A9AB12B1-E631-4CA1-983C-335368394A53}" srcOrd="1" destOrd="0" presId="urn:microsoft.com/office/officeart/2005/8/layout/vProcess5"/>
    <dgm:cxn modelId="{81734FF0-D8D2-469B-968C-16D94C94810D}" srcId="{8925FD3E-52DD-400D-982B-B20AD16998D1}" destId="{11745A03-F4DD-4CE8-8594-F7BA80501F59}" srcOrd="2" destOrd="0" parTransId="{756105E8-1272-4590-9A48-E84DA8057BC1}" sibTransId="{A585A337-2E9F-4B1F-8443-FA2EFC6587E1}"/>
    <dgm:cxn modelId="{43CDC9A2-A455-4589-BA74-E28B16230F79}" type="presParOf" srcId="{B8FCE899-4996-4484-90A7-C9A1068F487D}" destId="{33BCEAB3-427C-4169-B19A-F00220E9B2F2}" srcOrd="0" destOrd="0" presId="urn:microsoft.com/office/officeart/2005/8/layout/vProcess5"/>
    <dgm:cxn modelId="{42429B7D-BFBB-45DA-9ED2-CAB8C062B39C}" type="presParOf" srcId="{B8FCE899-4996-4484-90A7-C9A1068F487D}" destId="{D43CA742-1092-44EC-BB2F-22D69C544CFD}" srcOrd="1" destOrd="0" presId="urn:microsoft.com/office/officeart/2005/8/layout/vProcess5"/>
    <dgm:cxn modelId="{3FD84C11-7353-4F4A-B105-E772FDAD61DD}" type="presParOf" srcId="{B8FCE899-4996-4484-90A7-C9A1068F487D}" destId="{1C988003-7BE4-48B2-A409-D772AFDC9621}" srcOrd="2" destOrd="0" presId="urn:microsoft.com/office/officeart/2005/8/layout/vProcess5"/>
    <dgm:cxn modelId="{34D3F38B-1EAA-4557-8739-4121FC8A2565}" type="presParOf" srcId="{B8FCE899-4996-4484-90A7-C9A1068F487D}" destId="{58AB55BA-62B5-43EA-ADED-2EF6382223E1}" srcOrd="3" destOrd="0" presId="urn:microsoft.com/office/officeart/2005/8/layout/vProcess5"/>
    <dgm:cxn modelId="{83B7CC41-9ADC-4B44-8BB6-1BBEFDBF92B9}" type="presParOf" srcId="{B8FCE899-4996-4484-90A7-C9A1068F487D}" destId="{811E9483-FB4E-40F5-B2CB-18346A56FA4A}" srcOrd="4" destOrd="0" presId="urn:microsoft.com/office/officeart/2005/8/layout/vProcess5"/>
    <dgm:cxn modelId="{D18A3399-4022-4557-A7A2-A7FFD83F2FCE}" type="presParOf" srcId="{B8FCE899-4996-4484-90A7-C9A1068F487D}" destId="{899FB87C-D070-4AC9-B5A5-7B76D90D8E51}" srcOrd="5" destOrd="0" presId="urn:microsoft.com/office/officeart/2005/8/layout/vProcess5"/>
    <dgm:cxn modelId="{AC5B3C41-C2BE-4233-87AD-9B64F9396E05}" type="presParOf" srcId="{B8FCE899-4996-4484-90A7-C9A1068F487D}" destId="{A9AB12B1-E631-4CA1-983C-335368394A53}" srcOrd="6" destOrd="0" presId="urn:microsoft.com/office/officeart/2005/8/layout/vProcess5"/>
    <dgm:cxn modelId="{2897DD3D-02D3-4496-8CB3-830EBD0E980F}" type="presParOf" srcId="{B8FCE899-4996-4484-90A7-C9A1068F487D}" destId="{091375FB-BA70-4550-997F-1A8CCA6B538E}" srcOrd="7" destOrd="0" presId="urn:microsoft.com/office/officeart/2005/8/layout/vProcess5"/>
    <dgm:cxn modelId="{CD537B5A-8DCB-4361-B9CF-3ED0B909F578}" type="presParOf" srcId="{B8FCE899-4996-4484-90A7-C9A1068F487D}" destId="{69D53AF3-B52D-402E-A2E7-BF41065FADC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9E785A-FDCF-44CF-A96E-CD3CBF8226C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C75C3B0-849B-4546-8623-AC10E0D29CF6}">
      <dgm:prSet phldrT="[Text]"/>
      <dgm:spPr/>
      <dgm:t>
        <a:bodyPr/>
        <a:lstStyle/>
        <a:p>
          <a:r>
            <a:rPr lang="en-US" dirty="0">
              <a:solidFill>
                <a:srgbClr val="00539B"/>
              </a:solidFill>
            </a:rPr>
            <a:t>Leader</a:t>
          </a:r>
        </a:p>
      </dgm:t>
    </dgm:pt>
    <dgm:pt modelId="{B247112F-7220-43DB-A2C0-A4B1AE59CF3D}" type="parTrans" cxnId="{5DD3B741-E8CA-4F97-92B3-C4D9221974B8}">
      <dgm:prSet/>
      <dgm:spPr/>
      <dgm:t>
        <a:bodyPr/>
        <a:lstStyle/>
        <a:p>
          <a:endParaRPr lang="en-US"/>
        </a:p>
      </dgm:t>
    </dgm:pt>
    <dgm:pt modelId="{B49933AE-9E2D-4473-8931-A689815B8E7F}" type="sibTrans" cxnId="{5DD3B741-E8CA-4F97-92B3-C4D9221974B8}">
      <dgm:prSet/>
      <dgm:spPr/>
      <dgm:t>
        <a:bodyPr/>
        <a:lstStyle/>
        <a:p>
          <a:endParaRPr lang="en-US"/>
        </a:p>
      </dgm:t>
    </dgm:pt>
    <dgm:pt modelId="{9C89FF4A-E21F-4ADB-A7D3-3B75803B428C}">
      <dgm:prSet phldrT="[Text]"/>
      <dgm:spPr/>
      <dgm:t>
        <a:bodyPr/>
        <a:lstStyle/>
        <a:p>
          <a:r>
            <a:rPr lang="en-US" dirty="0">
              <a:solidFill>
                <a:srgbClr val="00539B"/>
              </a:solidFill>
            </a:rPr>
            <a:t>Follower</a:t>
          </a:r>
        </a:p>
      </dgm:t>
    </dgm:pt>
    <dgm:pt modelId="{8FC9B505-F7E0-410A-B345-2B93C0938B03}" type="parTrans" cxnId="{7DB29FA8-3F1A-41F1-BB9E-596D73DC7250}">
      <dgm:prSet/>
      <dgm:spPr/>
      <dgm:t>
        <a:bodyPr/>
        <a:lstStyle/>
        <a:p>
          <a:endParaRPr lang="en-US"/>
        </a:p>
      </dgm:t>
    </dgm:pt>
    <dgm:pt modelId="{72469C77-9BEB-47CB-B6EB-86693D6C23FE}" type="sibTrans" cxnId="{7DB29FA8-3F1A-41F1-BB9E-596D73DC7250}">
      <dgm:prSet/>
      <dgm:spPr/>
      <dgm:t>
        <a:bodyPr/>
        <a:lstStyle/>
        <a:p>
          <a:endParaRPr lang="en-US"/>
        </a:p>
      </dgm:t>
    </dgm:pt>
    <dgm:pt modelId="{E4141DFB-EE96-4213-8B5A-5B15C10A426E}">
      <dgm:prSet phldrT="[Text]"/>
      <dgm:spPr/>
      <dgm:t>
        <a:bodyPr/>
        <a:lstStyle/>
        <a:p>
          <a:r>
            <a:rPr lang="en-US" dirty="0">
              <a:solidFill>
                <a:srgbClr val="00539B"/>
              </a:solidFill>
            </a:rPr>
            <a:t>Follower</a:t>
          </a:r>
        </a:p>
      </dgm:t>
    </dgm:pt>
    <dgm:pt modelId="{ED61935F-0AA8-4206-B0C0-5600482EDFEE}" type="parTrans" cxnId="{3D9CF18C-9B47-4762-84CC-137FC21F617C}">
      <dgm:prSet/>
      <dgm:spPr/>
      <dgm:t>
        <a:bodyPr/>
        <a:lstStyle/>
        <a:p>
          <a:endParaRPr lang="en-US"/>
        </a:p>
      </dgm:t>
    </dgm:pt>
    <dgm:pt modelId="{7DF21BAD-7AFF-4555-BBBE-40C2ABE560D1}" type="sibTrans" cxnId="{3D9CF18C-9B47-4762-84CC-137FC21F617C}">
      <dgm:prSet/>
      <dgm:spPr/>
      <dgm:t>
        <a:bodyPr/>
        <a:lstStyle/>
        <a:p>
          <a:endParaRPr lang="en-US"/>
        </a:p>
      </dgm:t>
    </dgm:pt>
    <dgm:pt modelId="{204CB409-C944-46F6-8892-02247960A308}">
      <dgm:prSet phldrT="[Text]"/>
      <dgm:spPr/>
      <dgm:t>
        <a:bodyPr/>
        <a:lstStyle/>
        <a:p>
          <a:r>
            <a:rPr lang="en-US" dirty="0">
              <a:solidFill>
                <a:srgbClr val="00539B"/>
              </a:solidFill>
            </a:rPr>
            <a:t>Follower</a:t>
          </a:r>
        </a:p>
      </dgm:t>
    </dgm:pt>
    <dgm:pt modelId="{56809115-C36C-4F4F-AAF5-FEDD1B9E0F64}" type="parTrans" cxnId="{B4AAC266-E404-43D7-AC66-D90CD139278D}">
      <dgm:prSet/>
      <dgm:spPr/>
      <dgm:t>
        <a:bodyPr/>
        <a:lstStyle/>
        <a:p>
          <a:endParaRPr lang="en-US"/>
        </a:p>
      </dgm:t>
    </dgm:pt>
    <dgm:pt modelId="{B3078E3C-EFB3-487D-AE60-C4EE30B97E32}" type="sibTrans" cxnId="{B4AAC266-E404-43D7-AC66-D90CD139278D}">
      <dgm:prSet/>
      <dgm:spPr/>
      <dgm:t>
        <a:bodyPr/>
        <a:lstStyle/>
        <a:p>
          <a:endParaRPr lang="en-US"/>
        </a:p>
      </dgm:t>
    </dgm:pt>
    <dgm:pt modelId="{F32405FC-A433-45A8-A192-1D4A0D6E253B}" type="pres">
      <dgm:prSet presAssocID="{2F9E785A-FDCF-44CF-A96E-CD3CBF8226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1652CCF-4BA6-4B82-BB24-7DF92A9400A5}" type="pres">
      <dgm:prSet presAssocID="{AC75C3B0-849B-4546-8623-AC10E0D29CF6}" presName="hierRoot1" presStyleCnt="0">
        <dgm:presLayoutVars>
          <dgm:hierBranch val="init"/>
        </dgm:presLayoutVars>
      </dgm:prSet>
      <dgm:spPr/>
    </dgm:pt>
    <dgm:pt modelId="{9DCEFE88-0E60-42DC-8293-B540B4FB3566}" type="pres">
      <dgm:prSet presAssocID="{AC75C3B0-849B-4546-8623-AC10E0D29CF6}" presName="rootComposite1" presStyleCnt="0"/>
      <dgm:spPr/>
    </dgm:pt>
    <dgm:pt modelId="{8ABA5459-3B9E-43E5-83E3-90C3ED3A5077}" type="pres">
      <dgm:prSet presAssocID="{AC75C3B0-849B-4546-8623-AC10E0D29CF6}" presName="rootText1" presStyleLbl="node0" presStyleIdx="0" presStyleCnt="1" custLinFactNeighborX="-5420" custLinFactNeighborY="-70157">
        <dgm:presLayoutVars>
          <dgm:chPref val="3"/>
        </dgm:presLayoutVars>
      </dgm:prSet>
      <dgm:spPr/>
    </dgm:pt>
    <dgm:pt modelId="{36102D65-2EE9-427B-AEB2-7016001F09C8}" type="pres">
      <dgm:prSet presAssocID="{AC75C3B0-849B-4546-8623-AC10E0D29CF6}" presName="rootConnector1" presStyleLbl="node1" presStyleIdx="0" presStyleCnt="0"/>
      <dgm:spPr/>
    </dgm:pt>
    <dgm:pt modelId="{0E395905-5D36-4D2E-B2F4-DF19900B6362}" type="pres">
      <dgm:prSet presAssocID="{AC75C3B0-849B-4546-8623-AC10E0D29CF6}" presName="hierChild2" presStyleCnt="0"/>
      <dgm:spPr/>
    </dgm:pt>
    <dgm:pt modelId="{06BF5106-6D97-4FB9-A3D3-C9BD0CB82556}" type="pres">
      <dgm:prSet presAssocID="{8FC9B505-F7E0-410A-B345-2B93C0938B03}" presName="Name37" presStyleLbl="parChTrans1D2" presStyleIdx="0" presStyleCnt="3"/>
      <dgm:spPr/>
    </dgm:pt>
    <dgm:pt modelId="{8FB3A3CF-1C76-4245-BF0C-F71E90654E53}" type="pres">
      <dgm:prSet presAssocID="{9C89FF4A-E21F-4ADB-A7D3-3B75803B428C}" presName="hierRoot2" presStyleCnt="0">
        <dgm:presLayoutVars>
          <dgm:hierBranch val="init"/>
        </dgm:presLayoutVars>
      </dgm:prSet>
      <dgm:spPr/>
    </dgm:pt>
    <dgm:pt modelId="{1EA97D4B-6011-4F78-92D5-10D6D4E1B863}" type="pres">
      <dgm:prSet presAssocID="{9C89FF4A-E21F-4ADB-A7D3-3B75803B428C}" presName="rootComposite" presStyleCnt="0"/>
      <dgm:spPr/>
    </dgm:pt>
    <dgm:pt modelId="{4AE29B43-8A8B-49DD-B960-454A56BF1811}" type="pres">
      <dgm:prSet presAssocID="{9C89FF4A-E21F-4ADB-A7D3-3B75803B428C}" presName="rootText" presStyleLbl="node2" presStyleIdx="0" presStyleCnt="3" custLinFactY="87466" custLinFactNeighborX="5525" custLinFactNeighborY="100000">
        <dgm:presLayoutVars>
          <dgm:chPref val="3"/>
        </dgm:presLayoutVars>
      </dgm:prSet>
      <dgm:spPr/>
    </dgm:pt>
    <dgm:pt modelId="{9CFC0ED1-45DA-4A25-8984-061E45E919B4}" type="pres">
      <dgm:prSet presAssocID="{9C89FF4A-E21F-4ADB-A7D3-3B75803B428C}" presName="rootConnector" presStyleLbl="node2" presStyleIdx="0" presStyleCnt="3"/>
      <dgm:spPr/>
    </dgm:pt>
    <dgm:pt modelId="{58F7DA8C-7D5F-4600-9CCB-101E5110ED9E}" type="pres">
      <dgm:prSet presAssocID="{9C89FF4A-E21F-4ADB-A7D3-3B75803B428C}" presName="hierChild4" presStyleCnt="0"/>
      <dgm:spPr/>
    </dgm:pt>
    <dgm:pt modelId="{26325854-ACDD-4DFC-845B-00C8209CB8E2}" type="pres">
      <dgm:prSet presAssocID="{9C89FF4A-E21F-4ADB-A7D3-3B75803B428C}" presName="hierChild5" presStyleCnt="0"/>
      <dgm:spPr/>
    </dgm:pt>
    <dgm:pt modelId="{36C26177-ACF5-4A46-9860-7D6838EDA159}" type="pres">
      <dgm:prSet presAssocID="{ED61935F-0AA8-4206-B0C0-5600482EDFEE}" presName="Name37" presStyleLbl="parChTrans1D2" presStyleIdx="1" presStyleCnt="3"/>
      <dgm:spPr/>
    </dgm:pt>
    <dgm:pt modelId="{AAC8DAE2-C2DB-46AA-ABBC-DF0BC6205FD3}" type="pres">
      <dgm:prSet presAssocID="{E4141DFB-EE96-4213-8B5A-5B15C10A426E}" presName="hierRoot2" presStyleCnt="0">
        <dgm:presLayoutVars>
          <dgm:hierBranch val="init"/>
        </dgm:presLayoutVars>
      </dgm:prSet>
      <dgm:spPr/>
    </dgm:pt>
    <dgm:pt modelId="{A2EB0E78-5A19-48E2-9737-3747AFDA9475}" type="pres">
      <dgm:prSet presAssocID="{E4141DFB-EE96-4213-8B5A-5B15C10A426E}" presName="rootComposite" presStyleCnt="0"/>
      <dgm:spPr/>
    </dgm:pt>
    <dgm:pt modelId="{A361D43E-B835-4DB7-AF14-0F163BC72928}" type="pres">
      <dgm:prSet presAssocID="{E4141DFB-EE96-4213-8B5A-5B15C10A426E}" presName="rootText" presStyleLbl="node2" presStyleIdx="1" presStyleCnt="3" custLinFactY="87466" custLinFactNeighborX="5525" custLinFactNeighborY="100000">
        <dgm:presLayoutVars>
          <dgm:chPref val="3"/>
        </dgm:presLayoutVars>
      </dgm:prSet>
      <dgm:spPr/>
    </dgm:pt>
    <dgm:pt modelId="{FE426D5F-86EB-45FC-B60A-566CCEA78A87}" type="pres">
      <dgm:prSet presAssocID="{E4141DFB-EE96-4213-8B5A-5B15C10A426E}" presName="rootConnector" presStyleLbl="node2" presStyleIdx="1" presStyleCnt="3"/>
      <dgm:spPr/>
    </dgm:pt>
    <dgm:pt modelId="{E7B4CD6C-A0E6-48BE-8C16-BEF302CC1C5D}" type="pres">
      <dgm:prSet presAssocID="{E4141DFB-EE96-4213-8B5A-5B15C10A426E}" presName="hierChild4" presStyleCnt="0"/>
      <dgm:spPr/>
    </dgm:pt>
    <dgm:pt modelId="{50204976-77A9-486B-A460-97202EE6C80D}" type="pres">
      <dgm:prSet presAssocID="{E4141DFB-EE96-4213-8B5A-5B15C10A426E}" presName="hierChild5" presStyleCnt="0"/>
      <dgm:spPr/>
    </dgm:pt>
    <dgm:pt modelId="{52D25BFE-5B8F-4322-A962-D8B8404AE1D4}" type="pres">
      <dgm:prSet presAssocID="{56809115-C36C-4F4F-AAF5-FEDD1B9E0F64}" presName="Name37" presStyleLbl="parChTrans1D2" presStyleIdx="2" presStyleCnt="3"/>
      <dgm:spPr/>
    </dgm:pt>
    <dgm:pt modelId="{7E1BE028-8AF3-4626-B941-D2B57A487D73}" type="pres">
      <dgm:prSet presAssocID="{204CB409-C944-46F6-8892-02247960A308}" presName="hierRoot2" presStyleCnt="0">
        <dgm:presLayoutVars>
          <dgm:hierBranch val="init"/>
        </dgm:presLayoutVars>
      </dgm:prSet>
      <dgm:spPr/>
    </dgm:pt>
    <dgm:pt modelId="{31B2CA56-74DC-45D6-92AA-3C68424621A4}" type="pres">
      <dgm:prSet presAssocID="{204CB409-C944-46F6-8892-02247960A308}" presName="rootComposite" presStyleCnt="0"/>
      <dgm:spPr/>
    </dgm:pt>
    <dgm:pt modelId="{882DCE6B-2971-4BCC-A60C-610EA209DA9F}" type="pres">
      <dgm:prSet presAssocID="{204CB409-C944-46F6-8892-02247960A308}" presName="rootText" presStyleLbl="node2" presStyleIdx="2" presStyleCnt="3" custLinFactY="87466" custLinFactNeighborX="-43" custLinFactNeighborY="100000">
        <dgm:presLayoutVars>
          <dgm:chPref val="3"/>
        </dgm:presLayoutVars>
      </dgm:prSet>
      <dgm:spPr/>
    </dgm:pt>
    <dgm:pt modelId="{2BE27169-DC83-464D-BC8B-AEE560D3E047}" type="pres">
      <dgm:prSet presAssocID="{204CB409-C944-46F6-8892-02247960A308}" presName="rootConnector" presStyleLbl="node2" presStyleIdx="2" presStyleCnt="3"/>
      <dgm:spPr/>
    </dgm:pt>
    <dgm:pt modelId="{FC93BCCE-57F9-413E-8EBA-CC74FA5BAE8B}" type="pres">
      <dgm:prSet presAssocID="{204CB409-C944-46F6-8892-02247960A308}" presName="hierChild4" presStyleCnt="0"/>
      <dgm:spPr/>
    </dgm:pt>
    <dgm:pt modelId="{9CECB730-19D2-4186-8B3F-8FFA3949A208}" type="pres">
      <dgm:prSet presAssocID="{204CB409-C944-46F6-8892-02247960A308}" presName="hierChild5" presStyleCnt="0"/>
      <dgm:spPr/>
    </dgm:pt>
    <dgm:pt modelId="{3F3B5F1C-334C-40E3-B1CC-504A1E518AB1}" type="pres">
      <dgm:prSet presAssocID="{AC75C3B0-849B-4546-8623-AC10E0D29CF6}" presName="hierChild3" presStyleCnt="0"/>
      <dgm:spPr/>
    </dgm:pt>
  </dgm:ptLst>
  <dgm:cxnLst>
    <dgm:cxn modelId="{65E48F01-ED3D-48A8-BCAD-87A002B5EAD5}" type="presOf" srcId="{9C89FF4A-E21F-4ADB-A7D3-3B75803B428C}" destId="{4AE29B43-8A8B-49DD-B960-454A56BF1811}" srcOrd="0" destOrd="0" presId="urn:microsoft.com/office/officeart/2005/8/layout/orgChart1"/>
    <dgm:cxn modelId="{5352B210-2624-4BB8-9841-BEFC88A9E3B3}" type="presOf" srcId="{204CB409-C944-46F6-8892-02247960A308}" destId="{2BE27169-DC83-464D-BC8B-AEE560D3E047}" srcOrd="1" destOrd="0" presId="urn:microsoft.com/office/officeart/2005/8/layout/orgChart1"/>
    <dgm:cxn modelId="{54D1572C-C3FF-451E-8C8A-3BA5F485DFC3}" type="presOf" srcId="{204CB409-C944-46F6-8892-02247960A308}" destId="{882DCE6B-2971-4BCC-A60C-610EA209DA9F}" srcOrd="0" destOrd="0" presId="urn:microsoft.com/office/officeart/2005/8/layout/orgChart1"/>
    <dgm:cxn modelId="{CAEABB36-91D8-464E-9417-262067D6071F}" type="presOf" srcId="{2F9E785A-FDCF-44CF-A96E-CD3CBF8226CA}" destId="{F32405FC-A433-45A8-A192-1D4A0D6E253B}" srcOrd="0" destOrd="0" presId="urn:microsoft.com/office/officeart/2005/8/layout/orgChart1"/>
    <dgm:cxn modelId="{E93F8D60-478F-4BA5-BAFD-36FFA9D660A3}" type="presOf" srcId="{E4141DFB-EE96-4213-8B5A-5B15C10A426E}" destId="{A361D43E-B835-4DB7-AF14-0F163BC72928}" srcOrd="0" destOrd="0" presId="urn:microsoft.com/office/officeart/2005/8/layout/orgChart1"/>
    <dgm:cxn modelId="{5DD3B741-E8CA-4F97-92B3-C4D9221974B8}" srcId="{2F9E785A-FDCF-44CF-A96E-CD3CBF8226CA}" destId="{AC75C3B0-849B-4546-8623-AC10E0D29CF6}" srcOrd="0" destOrd="0" parTransId="{B247112F-7220-43DB-A2C0-A4B1AE59CF3D}" sibTransId="{B49933AE-9E2D-4473-8931-A689815B8E7F}"/>
    <dgm:cxn modelId="{A26D2942-1130-434F-A6D6-828DB5CB5EBD}" type="presOf" srcId="{AC75C3B0-849B-4546-8623-AC10E0D29CF6}" destId="{8ABA5459-3B9E-43E5-83E3-90C3ED3A5077}" srcOrd="0" destOrd="0" presId="urn:microsoft.com/office/officeart/2005/8/layout/orgChart1"/>
    <dgm:cxn modelId="{B28FDD44-D0E8-4AB9-B5FE-0FAEE55B6D08}" type="presOf" srcId="{56809115-C36C-4F4F-AAF5-FEDD1B9E0F64}" destId="{52D25BFE-5B8F-4322-A962-D8B8404AE1D4}" srcOrd="0" destOrd="0" presId="urn:microsoft.com/office/officeart/2005/8/layout/orgChart1"/>
    <dgm:cxn modelId="{FB107766-2DCB-45DB-9E30-BC09886FD32F}" type="presOf" srcId="{ED61935F-0AA8-4206-B0C0-5600482EDFEE}" destId="{36C26177-ACF5-4A46-9860-7D6838EDA159}" srcOrd="0" destOrd="0" presId="urn:microsoft.com/office/officeart/2005/8/layout/orgChart1"/>
    <dgm:cxn modelId="{B4AAC266-E404-43D7-AC66-D90CD139278D}" srcId="{AC75C3B0-849B-4546-8623-AC10E0D29CF6}" destId="{204CB409-C944-46F6-8892-02247960A308}" srcOrd="2" destOrd="0" parTransId="{56809115-C36C-4F4F-AAF5-FEDD1B9E0F64}" sibTransId="{B3078E3C-EFB3-487D-AE60-C4EE30B97E32}"/>
    <dgm:cxn modelId="{486ED166-1E71-4C4B-A2FD-467A0E40E43C}" type="presOf" srcId="{E4141DFB-EE96-4213-8B5A-5B15C10A426E}" destId="{FE426D5F-86EB-45FC-B60A-566CCEA78A87}" srcOrd="1" destOrd="0" presId="urn:microsoft.com/office/officeart/2005/8/layout/orgChart1"/>
    <dgm:cxn modelId="{0DDBD27B-2CC9-4241-91B3-E6A4BEE8B2B7}" type="presOf" srcId="{9C89FF4A-E21F-4ADB-A7D3-3B75803B428C}" destId="{9CFC0ED1-45DA-4A25-8984-061E45E919B4}" srcOrd="1" destOrd="0" presId="urn:microsoft.com/office/officeart/2005/8/layout/orgChart1"/>
    <dgm:cxn modelId="{3D9CF18C-9B47-4762-84CC-137FC21F617C}" srcId="{AC75C3B0-849B-4546-8623-AC10E0D29CF6}" destId="{E4141DFB-EE96-4213-8B5A-5B15C10A426E}" srcOrd="1" destOrd="0" parTransId="{ED61935F-0AA8-4206-B0C0-5600482EDFEE}" sibTransId="{7DF21BAD-7AFF-4555-BBBE-40C2ABE560D1}"/>
    <dgm:cxn modelId="{978E8BA6-5C41-4E98-923B-484458882558}" type="presOf" srcId="{AC75C3B0-849B-4546-8623-AC10E0D29CF6}" destId="{36102D65-2EE9-427B-AEB2-7016001F09C8}" srcOrd="1" destOrd="0" presId="urn:microsoft.com/office/officeart/2005/8/layout/orgChart1"/>
    <dgm:cxn modelId="{7DB29FA8-3F1A-41F1-BB9E-596D73DC7250}" srcId="{AC75C3B0-849B-4546-8623-AC10E0D29CF6}" destId="{9C89FF4A-E21F-4ADB-A7D3-3B75803B428C}" srcOrd="0" destOrd="0" parTransId="{8FC9B505-F7E0-410A-B345-2B93C0938B03}" sibTransId="{72469C77-9BEB-47CB-B6EB-86693D6C23FE}"/>
    <dgm:cxn modelId="{7D094BDD-517E-4648-8767-5228BD0EC3DC}" type="presOf" srcId="{8FC9B505-F7E0-410A-B345-2B93C0938B03}" destId="{06BF5106-6D97-4FB9-A3D3-C9BD0CB82556}" srcOrd="0" destOrd="0" presId="urn:microsoft.com/office/officeart/2005/8/layout/orgChart1"/>
    <dgm:cxn modelId="{E2F3A3A2-C46D-418B-B4B5-485F89139533}" type="presParOf" srcId="{F32405FC-A433-45A8-A192-1D4A0D6E253B}" destId="{51652CCF-4BA6-4B82-BB24-7DF92A9400A5}" srcOrd="0" destOrd="0" presId="urn:microsoft.com/office/officeart/2005/8/layout/orgChart1"/>
    <dgm:cxn modelId="{2A9479CA-73B6-40EB-A2A4-4B4E38BB9438}" type="presParOf" srcId="{51652CCF-4BA6-4B82-BB24-7DF92A9400A5}" destId="{9DCEFE88-0E60-42DC-8293-B540B4FB3566}" srcOrd="0" destOrd="0" presId="urn:microsoft.com/office/officeart/2005/8/layout/orgChart1"/>
    <dgm:cxn modelId="{EA99529E-BED9-4415-A44F-9C7E0C897BAC}" type="presParOf" srcId="{9DCEFE88-0E60-42DC-8293-B540B4FB3566}" destId="{8ABA5459-3B9E-43E5-83E3-90C3ED3A5077}" srcOrd="0" destOrd="0" presId="urn:microsoft.com/office/officeart/2005/8/layout/orgChart1"/>
    <dgm:cxn modelId="{3240996E-00B2-42AD-BABD-6D9B95289D37}" type="presParOf" srcId="{9DCEFE88-0E60-42DC-8293-B540B4FB3566}" destId="{36102D65-2EE9-427B-AEB2-7016001F09C8}" srcOrd="1" destOrd="0" presId="urn:microsoft.com/office/officeart/2005/8/layout/orgChart1"/>
    <dgm:cxn modelId="{9FF3399F-7609-45E1-A224-9D6918E1B85B}" type="presParOf" srcId="{51652CCF-4BA6-4B82-BB24-7DF92A9400A5}" destId="{0E395905-5D36-4D2E-B2F4-DF19900B6362}" srcOrd="1" destOrd="0" presId="urn:microsoft.com/office/officeart/2005/8/layout/orgChart1"/>
    <dgm:cxn modelId="{CAC3C191-87CD-46B6-B487-3F63E5DE9E28}" type="presParOf" srcId="{0E395905-5D36-4D2E-B2F4-DF19900B6362}" destId="{06BF5106-6D97-4FB9-A3D3-C9BD0CB82556}" srcOrd="0" destOrd="0" presId="urn:microsoft.com/office/officeart/2005/8/layout/orgChart1"/>
    <dgm:cxn modelId="{1A341988-DEE3-40B0-BF4D-66E3DB666DB3}" type="presParOf" srcId="{0E395905-5D36-4D2E-B2F4-DF19900B6362}" destId="{8FB3A3CF-1C76-4245-BF0C-F71E90654E53}" srcOrd="1" destOrd="0" presId="urn:microsoft.com/office/officeart/2005/8/layout/orgChart1"/>
    <dgm:cxn modelId="{A37B2CB1-F6CF-4B3D-B1E4-566F2391BD44}" type="presParOf" srcId="{8FB3A3CF-1C76-4245-BF0C-F71E90654E53}" destId="{1EA97D4B-6011-4F78-92D5-10D6D4E1B863}" srcOrd="0" destOrd="0" presId="urn:microsoft.com/office/officeart/2005/8/layout/orgChart1"/>
    <dgm:cxn modelId="{42E5CB17-B81D-49AE-9281-17BB1E9BC1D2}" type="presParOf" srcId="{1EA97D4B-6011-4F78-92D5-10D6D4E1B863}" destId="{4AE29B43-8A8B-49DD-B960-454A56BF1811}" srcOrd="0" destOrd="0" presId="urn:microsoft.com/office/officeart/2005/8/layout/orgChart1"/>
    <dgm:cxn modelId="{FD93C3BC-D092-40BC-A50D-FC7BADFD9B8B}" type="presParOf" srcId="{1EA97D4B-6011-4F78-92D5-10D6D4E1B863}" destId="{9CFC0ED1-45DA-4A25-8984-061E45E919B4}" srcOrd="1" destOrd="0" presId="urn:microsoft.com/office/officeart/2005/8/layout/orgChart1"/>
    <dgm:cxn modelId="{0D6C5BC0-147E-46E8-880C-F3FC1DE0A155}" type="presParOf" srcId="{8FB3A3CF-1C76-4245-BF0C-F71E90654E53}" destId="{58F7DA8C-7D5F-4600-9CCB-101E5110ED9E}" srcOrd="1" destOrd="0" presId="urn:microsoft.com/office/officeart/2005/8/layout/orgChart1"/>
    <dgm:cxn modelId="{0283B4E1-CFB1-498D-9AEF-69FA4CF39E4E}" type="presParOf" srcId="{8FB3A3CF-1C76-4245-BF0C-F71E90654E53}" destId="{26325854-ACDD-4DFC-845B-00C8209CB8E2}" srcOrd="2" destOrd="0" presId="urn:microsoft.com/office/officeart/2005/8/layout/orgChart1"/>
    <dgm:cxn modelId="{A886A285-37B1-454D-9E75-7665FCD4F10D}" type="presParOf" srcId="{0E395905-5D36-4D2E-B2F4-DF19900B6362}" destId="{36C26177-ACF5-4A46-9860-7D6838EDA159}" srcOrd="2" destOrd="0" presId="urn:microsoft.com/office/officeart/2005/8/layout/orgChart1"/>
    <dgm:cxn modelId="{7FB4E1EE-5109-4B7E-BEF3-0B6B81349E3A}" type="presParOf" srcId="{0E395905-5D36-4D2E-B2F4-DF19900B6362}" destId="{AAC8DAE2-C2DB-46AA-ABBC-DF0BC6205FD3}" srcOrd="3" destOrd="0" presId="urn:microsoft.com/office/officeart/2005/8/layout/orgChart1"/>
    <dgm:cxn modelId="{47ED674C-6777-4F96-A7AD-9EAE70FC89EB}" type="presParOf" srcId="{AAC8DAE2-C2DB-46AA-ABBC-DF0BC6205FD3}" destId="{A2EB0E78-5A19-48E2-9737-3747AFDA9475}" srcOrd="0" destOrd="0" presId="urn:microsoft.com/office/officeart/2005/8/layout/orgChart1"/>
    <dgm:cxn modelId="{47C685AE-5B01-46BE-AF4E-E2586C0B10BC}" type="presParOf" srcId="{A2EB0E78-5A19-48E2-9737-3747AFDA9475}" destId="{A361D43E-B835-4DB7-AF14-0F163BC72928}" srcOrd="0" destOrd="0" presId="urn:microsoft.com/office/officeart/2005/8/layout/orgChart1"/>
    <dgm:cxn modelId="{D72DDA9E-B068-49DD-8E7C-54493767567A}" type="presParOf" srcId="{A2EB0E78-5A19-48E2-9737-3747AFDA9475}" destId="{FE426D5F-86EB-45FC-B60A-566CCEA78A87}" srcOrd="1" destOrd="0" presId="urn:microsoft.com/office/officeart/2005/8/layout/orgChart1"/>
    <dgm:cxn modelId="{35016D47-0C3A-4015-8F48-8B5F0D7D7A31}" type="presParOf" srcId="{AAC8DAE2-C2DB-46AA-ABBC-DF0BC6205FD3}" destId="{E7B4CD6C-A0E6-48BE-8C16-BEF302CC1C5D}" srcOrd="1" destOrd="0" presId="urn:microsoft.com/office/officeart/2005/8/layout/orgChart1"/>
    <dgm:cxn modelId="{F4228F76-BD87-4651-92D7-91D54540FBE2}" type="presParOf" srcId="{AAC8DAE2-C2DB-46AA-ABBC-DF0BC6205FD3}" destId="{50204976-77A9-486B-A460-97202EE6C80D}" srcOrd="2" destOrd="0" presId="urn:microsoft.com/office/officeart/2005/8/layout/orgChart1"/>
    <dgm:cxn modelId="{A1073ABB-D110-468F-B1AA-668FEED1E85D}" type="presParOf" srcId="{0E395905-5D36-4D2E-B2F4-DF19900B6362}" destId="{52D25BFE-5B8F-4322-A962-D8B8404AE1D4}" srcOrd="4" destOrd="0" presId="urn:microsoft.com/office/officeart/2005/8/layout/orgChart1"/>
    <dgm:cxn modelId="{C5CF1030-ABBD-4189-A4DA-26D8CB256D4B}" type="presParOf" srcId="{0E395905-5D36-4D2E-B2F4-DF19900B6362}" destId="{7E1BE028-8AF3-4626-B941-D2B57A487D73}" srcOrd="5" destOrd="0" presId="urn:microsoft.com/office/officeart/2005/8/layout/orgChart1"/>
    <dgm:cxn modelId="{32DA810F-8BA3-47B5-BB14-2F9BB1179A68}" type="presParOf" srcId="{7E1BE028-8AF3-4626-B941-D2B57A487D73}" destId="{31B2CA56-74DC-45D6-92AA-3C68424621A4}" srcOrd="0" destOrd="0" presId="urn:microsoft.com/office/officeart/2005/8/layout/orgChart1"/>
    <dgm:cxn modelId="{787DBAD1-4492-4AEC-9FBB-60FE5C353C24}" type="presParOf" srcId="{31B2CA56-74DC-45D6-92AA-3C68424621A4}" destId="{882DCE6B-2971-4BCC-A60C-610EA209DA9F}" srcOrd="0" destOrd="0" presId="urn:microsoft.com/office/officeart/2005/8/layout/orgChart1"/>
    <dgm:cxn modelId="{B35E3593-9B93-4995-9EDF-E681434AD803}" type="presParOf" srcId="{31B2CA56-74DC-45D6-92AA-3C68424621A4}" destId="{2BE27169-DC83-464D-BC8B-AEE560D3E047}" srcOrd="1" destOrd="0" presId="urn:microsoft.com/office/officeart/2005/8/layout/orgChart1"/>
    <dgm:cxn modelId="{FD36EA40-836D-4104-848B-23777B071F3A}" type="presParOf" srcId="{7E1BE028-8AF3-4626-B941-D2B57A487D73}" destId="{FC93BCCE-57F9-413E-8EBA-CC74FA5BAE8B}" srcOrd="1" destOrd="0" presId="urn:microsoft.com/office/officeart/2005/8/layout/orgChart1"/>
    <dgm:cxn modelId="{71F39142-D374-4DA4-9A1C-F5788C01FC4E}" type="presParOf" srcId="{7E1BE028-8AF3-4626-B941-D2B57A487D73}" destId="{9CECB730-19D2-4186-8B3F-8FFA3949A208}" srcOrd="2" destOrd="0" presId="urn:microsoft.com/office/officeart/2005/8/layout/orgChart1"/>
    <dgm:cxn modelId="{1094F322-618E-4CF7-92C0-6DCE9DD5B228}" type="presParOf" srcId="{51652CCF-4BA6-4B82-BB24-7DF92A9400A5}" destId="{3F3B5F1C-334C-40E3-B1CC-504A1E518AB1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BF92F1-378E-4774-8A8D-7C5E67AE7EB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424DF0-B67E-4673-BF66-AC0F732594E1}">
      <dgm:prSet phldrT="[Text]"/>
      <dgm:spPr/>
      <dgm:t>
        <a:bodyPr/>
        <a:lstStyle/>
        <a:p>
          <a:r>
            <a:rPr lang="en-US" dirty="0"/>
            <a:t>Participant</a:t>
          </a:r>
        </a:p>
      </dgm:t>
    </dgm:pt>
    <dgm:pt modelId="{D7A724D9-1152-40F4-A8F5-EE24848367F3}" type="parTrans" cxnId="{39C61733-7350-4A38-8516-489D67226A94}">
      <dgm:prSet/>
      <dgm:spPr/>
      <dgm:t>
        <a:bodyPr/>
        <a:lstStyle/>
        <a:p>
          <a:endParaRPr lang="en-US"/>
        </a:p>
      </dgm:t>
    </dgm:pt>
    <dgm:pt modelId="{BE52BE1A-AB69-45BC-8FFD-29BEC7743970}" type="sibTrans" cxnId="{39C61733-7350-4A38-8516-489D67226A94}">
      <dgm:prSet/>
      <dgm:spPr/>
      <dgm:t>
        <a:bodyPr/>
        <a:lstStyle/>
        <a:p>
          <a:endParaRPr lang="en-US" dirty="0"/>
        </a:p>
      </dgm:t>
    </dgm:pt>
    <dgm:pt modelId="{105CDE4C-D42A-4376-A7D2-EBAA4DEFA96B}">
      <dgm:prSet phldrT="[Text]"/>
      <dgm:spPr/>
      <dgm:t>
        <a:bodyPr/>
        <a:lstStyle/>
        <a:p>
          <a:r>
            <a:rPr lang="en-US" dirty="0"/>
            <a:t>Participant</a:t>
          </a:r>
        </a:p>
      </dgm:t>
    </dgm:pt>
    <dgm:pt modelId="{4F538775-D929-4CDF-B8B8-270BEE24CCEA}" type="parTrans" cxnId="{6C1193A2-AE09-451A-9CE2-5358309B599E}">
      <dgm:prSet/>
      <dgm:spPr/>
      <dgm:t>
        <a:bodyPr/>
        <a:lstStyle/>
        <a:p>
          <a:endParaRPr lang="en-US"/>
        </a:p>
      </dgm:t>
    </dgm:pt>
    <dgm:pt modelId="{37964CDE-222C-4209-9A1F-B7BF0F71F764}" type="sibTrans" cxnId="{6C1193A2-AE09-451A-9CE2-5358309B599E}">
      <dgm:prSet/>
      <dgm:spPr/>
      <dgm:t>
        <a:bodyPr/>
        <a:lstStyle/>
        <a:p>
          <a:endParaRPr lang="en-US" dirty="0"/>
        </a:p>
      </dgm:t>
    </dgm:pt>
    <dgm:pt modelId="{2475861E-FE37-46C2-BCF5-AAEF93F18B02}">
      <dgm:prSet phldrT="[Text]"/>
      <dgm:spPr/>
      <dgm:t>
        <a:bodyPr/>
        <a:lstStyle/>
        <a:p>
          <a:r>
            <a:rPr lang="en-US" dirty="0"/>
            <a:t>Leader</a:t>
          </a:r>
        </a:p>
      </dgm:t>
    </dgm:pt>
    <dgm:pt modelId="{BD40188C-6416-42DB-9195-B20DBC3DF741}" type="parTrans" cxnId="{35218A60-41BF-49E7-8F2D-EAF2A25219E1}">
      <dgm:prSet/>
      <dgm:spPr/>
      <dgm:t>
        <a:bodyPr/>
        <a:lstStyle/>
        <a:p>
          <a:endParaRPr lang="en-US"/>
        </a:p>
      </dgm:t>
    </dgm:pt>
    <dgm:pt modelId="{076DD335-993F-42E1-98DE-225CC1B314A1}" type="sibTrans" cxnId="{35218A60-41BF-49E7-8F2D-EAF2A25219E1}">
      <dgm:prSet/>
      <dgm:spPr/>
      <dgm:t>
        <a:bodyPr/>
        <a:lstStyle/>
        <a:p>
          <a:endParaRPr lang="en-US" dirty="0"/>
        </a:p>
      </dgm:t>
    </dgm:pt>
    <dgm:pt modelId="{2752051A-E034-46ED-A9AB-0968BF75AB52}">
      <dgm:prSet phldrT="[Text]"/>
      <dgm:spPr/>
      <dgm:t>
        <a:bodyPr/>
        <a:lstStyle/>
        <a:p>
          <a:r>
            <a:rPr lang="en-US" dirty="0"/>
            <a:t>Participant</a:t>
          </a:r>
        </a:p>
      </dgm:t>
    </dgm:pt>
    <dgm:pt modelId="{5437EBAF-3CF1-4994-8323-FC117D8FEB51}" type="parTrans" cxnId="{E287DB9F-DA06-4828-8D4B-9EC149CB0553}">
      <dgm:prSet/>
      <dgm:spPr/>
      <dgm:t>
        <a:bodyPr/>
        <a:lstStyle/>
        <a:p>
          <a:endParaRPr lang="en-US"/>
        </a:p>
      </dgm:t>
    </dgm:pt>
    <dgm:pt modelId="{5625F36C-BE6F-4808-8243-03CF3525A1F8}" type="sibTrans" cxnId="{E287DB9F-DA06-4828-8D4B-9EC149CB0553}">
      <dgm:prSet/>
      <dgm:spPr/>
      <dgm:t>
        <a:bodyPr/>
        <a:lstStyle/>
        <a:p>
          <a:endParaRPr lang="en-US" dirty="0"/>
        </a:p>
      </dgm:t>
    </dgm:pt>
    <dgm:pt modelId="{6C2BD13B-E1A0-46C7-A19F-BBA35D91D074}" type="pres">
      <dgm:prSet presAssocID="{C1BF92F1-378E-4774-8A8D-7C5E67AE7EB0}" presName="Name0" presStyleCnt="0">
        <dgm:presLayoutVars>
          <dgm:dir/>
          <dgm:resizeHandles val="exact"/>
        </dgm:presLayoutVars>
      </dgm:prSet>
      <dgm:spPr/>
    </dgm:pt>
    <dgm:pt modelId="{8A772E61-CE87-4988-8C9D-815ACD8D3FCA}" type="pres">
      <dgm:prSet presAssocID="{4F424DF0-B67E-4673-BF66-AC0F732594E1}" presName="node" presStyleLbl="node1" presStyleIdx="0" presStyleCnt="4">
        <dgm:presLayoutVars>
          <dgm:bulletEnabled val="1"/>
        </dgm:presLayoutVars>
      </dgm:prSet>
      <dgm:spPr/>
    </dgm:pt>
    <dgm:pt modelId="{B33CB1A8-C3A3-49E9-9399-E8B07ABBD6AC}" type="pres">
      <dgm:prSet presAssocID="{BE52BE1A-AB69-45BC-8FFD-29BEC7743970}" presName="sibTrans" presStyleLbl="sibTrans2D1" presStyleIdx="0" presStyleCnt="4"/>
      <dgm:spPr/>
    </dgm:pt>
    <dgm:pt modelId="{621335A5-E965-4D44-8472-F5CFB58284C9}" type="pres">
      <dgm:prSet presAssocID="{BE52BE1A-AB69-45BC-8FFD-29BEC7743970}" presName="connectorText" presStyleLbl="sibTrans2D1" presStyleIdx="0" presStyleCnt="4"/>
      <dgm:spPr/>
    </dgm:pt>
    <dgm:pt modelId="{99240F7B-662E-4B99-953B-F76542F3683A}" type="pres">
      <dgm:prSet presAssocID="{105CDE4C-D42A-4376-A7D2-EBAA4DEFA96B}" presName="node" presStyleLbl="node1" presStyleIdx="1" presStyleCnt="4">
        <dgm:presLayoutVars>
          <dgm:bulletEnabled val="1"/>
        </dgm:presLayoutVars>
      </dgm:prSet>
      <dgm:spPr/>
    </dgm:pt>
    <dgm:pt modelId="{485CE772-2614-4BEE-9617-56F14EAF9795}" type="pres">
      <dgm:prSet presAssocID="{37964CDE-222C-4209-9A1F-B7BF0F71F764}" presName="sibTrans" presStyleLbl="sibTrans2D1" presStyleIdx="1" presStyleCnt="4"/>
      <dgm:spPr/>
    </dgm:pt>
    <dgm:pt modelId="{B5756430-9E35-4F38-AE15-72ED7B272B2B}" type="pres">
      <dgm:prSet presAssocID="{37964CDE-222C-4209-9A1F-B7BF0F71F764}" presName="connectorText" presStyleLbl="sibTrans2D1" presStyleIdx="1" presStyleCnt="4"/>
      <dgm:spPr/>
    </dgm:pt>
    <dgm:pt modelId="{1C4F9A56-0219-45AC-9306-2DADDF6FDD89}" type="pres">
      <dgm:prSet presAssocID="{2475861E-FE37-46C2-BCF5-AAEF93F18B02}" presName="node" presStyleLbl="node1" presStyleIdx="2" presStyleCnt="4">
        <dgm:presLayoutVars>
          <dgm:bulletEnabled val="1"/>
        </dgm:presLayoutVars>
      </dgm:prSet>
      <dgm:spPr/>
    </dgm:pt>
    <dgm:pt modelId="{3C119F62-A46A-45CF-96F7-0EF946BBABCA}" type="pres">
      <dgm:prSet presAssocID="{076DD335-993F-42E1-98DE-225CC1B314A1}" presName="sibTrans" presStyleLbl="sibTrans2D1" presStyleIdx="2" presStyleCnt="4"/>
      <dgm:spPr/>
    </dgm:pt>
    <dgm:pt modelId="{DF210928-D56E-4D2D-9920-320CB97B6A7A}" type="pres">
      <dgm:prSet presAssocID="{076DD335-993F-42E1-98DE-225CC1B314A1}" presName="connectorText" presStyleLbl="sibTrans2D1" presStyleIdx="2" presStyleCnt="4"/>
      <dgm:spPr/>
    </dgm:pt>
    <dgm:pt modelId="{26344CFF-9EC0-420B-A46F-C095C3296223}" type="pres">
      <dgm:prSet presAssocID="{2752051A-E034-46ED-A9AB-0968BF75AB52}" presName="node" presStyleLbl="node1" presStyleIdx="3" presStyleCnt="4">
        <dgm:presLayoutVars>
          <dgm:bulletEnabled val="1"/>
        </dgm:presLayoutVars>
      </dgm:prSet>
      <dgm:spPr/>
    </dgm:pt>
    <dgm:pt modelId="{F5806254-0741-405B-92CF-1427C06EEBBF}" type="pres">
      <dgm:prSet presAssocID="{5625F36C-BE6F-4808-8243-03CF3525A1F8}" presName="sibTrans" presStyleLbl="sibTrans2D1" presStyleIdx="3" presStyleCnt="4"/>
      <dgm:spPr/>
    </dgm:pt>
    <dgm:pt modelId="{DA8EBB69-91DC-44F3-B51E-358FE8DB20A3}" type="pres">
      <dgm:prSet presAssocID="{5625F36C-BE6F-4808-8243-03CF3525A1F8}" presName="connectorText" presStyleLbl="sibTrans2D1" presStyleIdx="3" presStyleCnt="4"/>
      <dgm:spPr/>
    </dgm:pt>
  </dgm:ptLst>
  <dgm:cxnLst>
    <dgm:cxn modelId="{3E2A3930-8691-4204-8144-B77EA23263E8}" type="presOf" srcId="{BE52BE1A-AB69-45BC-8FFD-29BEC7743970}" destId="{621335A5-E965-4D44-8472-F5CFB58284C9}" srcOrd="1" destOrd="0" presId="urn:microsoft.com/office/officeart/2005/8/layout/cycle7"/>
    <dgm:cxn modelId="{39C61733-7350-4A38-8516-489D67226A94}" srcId="{C1BF92F1-378E-4774-8A8D-7C5E67AE7EB0}" destId="{4F424DF0-B67E-4673-BF66-AC0F732594E1}" srcOrd="0" destOrd="0" parTransId="{D7A724D9-1152-40F4-A8F5-EE24848367F3}" sibTransId="{BE52BE1A-AB69-45BC-8FFD-29BEC7743970}"/>
    <dgm:cxn modelId="{35218A60-41BF-49E7-8F2D-EAF2A25219E1}" srcId="{C1BF92F1-378E-4774-8A8D-7C5E67AE7EB0}" destId="{2475861E-FE37-46C2-BCF5-AAEF93F18B02}" srcOrd="2" destOrd="0" parTransId="{BD40188C-6416-42DB-9195-B20DBC3DF741}" sibTransId="{076DD335-993F-42E1-98DE-225CC1B314A1}"/>
    <dgm:cxn modelId="{2C367369-4E54-4FC7-AC7A-9B9209E53DD4}" type="presOf" srcId="{5625F36C-BE6F-4808-8243-03CF3525A1F8}" destId="{F5806254-0741-405B-92CF-1427C06EEBBF}" srcOrd="0" destOrd="0" presId="urn:microsoft.com/office/officeart/2005/8/layout/cycle7"/>
    <dgm:cxn modelId="{ED28964C-FC9A-481E-9D1E-29538F1A8BD9}" type="presOf" srcId="{C1BF92F1-378E-4774-8A8D-7C5E67AE7EB0}" destId="{6C2BD13B-E1A0-46C7-A19F-BBA35D91D074}" srcOrd="0" destOrd="0" presId="urn:microsoft.com/office/officeart/2005/8/layout/cycle7"/>
    <dgm:cxn modelId="{C4F60A6D-7521-493D-A8AD-B4E267B99A95}" type="presOf" srcId="{076DD335-993F-42E1-98DE-225CC1B314A1}" destId="{3C119F62-A46A-45CF-96F7-0EF946BBABCA}" srcOrd="0" destOrd="0" presId="urn:microsoft.com/office/officeart/2005/8/layout/cycle7"/>
    <dgm:cxn modelId="{64417854-F93A-443F-940B-801389B50E8C}" type="presOf" srcId="{076DD335-993F-42E1-98DE-225CC1B314A1}" destId="{DF210928-D56E-4D2D-9920-320CB97B6A7A}" srcOrd="1" destOrd="0" presId="urn:microsoft.com/office/officeart/2005/8/layout/cycle7"/>
    <dgm:cxn modelId="{1C908B56-9F62-4AE0-ACCA-B23BADD5656E}" type="presOf" srcId="{4F424DF0-B67E-4673-BF66-AC0F732594E1}" destId="{8A772E61-CE87-4988-8C9D-815ACD8D3FCA}" srcOrd="0" destOrd="0" presId="urn:microsoft.com/office/officeart/2005/8/layout/cycle7"/>
    <dgm:cxn modelId="{FD26CC58-D431-44F7-BE82-431EB4F51482}" type="presOf" srcId="{2752051A-E034-46ED-A9AB-0968BF75AB52}" destId="{26344CFF-9EC0-420B-A46F-C095C3296223}" srcOrd="0" destOrd="0" presId="urn:microsoft.com/office/officeart/2005/8/layout/cycle7"/>
    <dgm:cxn modelId="{E287DB9F-DA06-4828-8D4B-9EC149CB0553}" srcId="{C1BF92F1-378E-4774-8A8D-7C5E67AE7EB0}" destId="{2752051A-E034-46ED-A9AB-0968BF75AB52}" srcOrd="3" destOrd="0" parTransId="{5437EBAF-3CF1-4994-8323-FC117D8FEB51}" sibTransId="{5625F36C-BE6F-4808-8243-03CF3525A1F8}"/>
    <dgm:cxn modelId="{6C1193A2-AE09-451A-9CE2-5358309B599E}" srcId="{C1BF92F1-378E-4774-8A8D-7C5E67AE7EB0}" destId="{105CDE4C-D42A-4376-A7D2-EBAA4DEFA96B}" srcOrd="1" destOrd="0" parTransId="{4F538775-D929-4CDF-B8B8-270BEE24CCEA}" sibTransId="{37964CDE-222C-4209-9A1F-B7BF0F71F764}"/>
    <dgm:cxn modelId="{92250EA6-A4DD-42BB-9285-E3D9D8C6A76A}" type="presOf" srcId="{BE52BE1A-AB69-45BC-8FFD-29BEC7743970}" destId="{B33CB1A8-C3A3-49E9-9399-E8B07ABBD6AC}" srcOrd="0" destOrd="0" presId="urn:microsoft.com/office/officeart/2005/8/layout/cycle7"/>
    <dgm:cxn modelId="{A5A570B1-01F0-411C-9761-960BF1D15576}" type="presOf" srcId="{37964CDE-222C-4209-9A1F-B7BF0F71F764}" destId="{485CE772-2614-4BEE-9617-56F14EAF9795}" srcOrd="0" destOrd="0" presId="urn:microsoft.com/office/officeart/2005/8/layout/cycle7"/>
    <dgm:cxn modelId="{6C560FD7-8435-4B3B-9C7F-9FA32B9D6CE6}" type="presOf" srcId="{2475861E-FE37-46C2-BCF5-AAEF93F18B02}" destId="{1C4F9A56-0219-45AC-9306-2DADDF6FDD89}" srcOrd="0" destOrd="0" presId="urn:microsoft.com/office/officeart/2005/8/layout/cycle7"/>
    <dgm:cxn modelId="{0BB52DD9-1F8B-4701-84FA-7D7BFDD69BAE}" type="presOf" srcId="{5625F36C-BE6F-4808-8243-03CF3525A1F8}" destId="{DA8EBB69-91DC-44F3-B51E-358FE8DB20A3}" srcOrd="1" destOrd="0" presId="urn:microsoft.com/office/officeart/2005/8/layout/cycle7"/>
    <dgm:cxn modelId="{9E5DE0EA-9194-4F58-BDA1-0AF768DFA56A}" type="presOf" srcId="{37964CDE-222C-4209-9A1F-B7BF0F71F764}" destId="{B5756430-9E35-4F38-AE15-72ED7B272B2B}" srcOrd="1" destOrd="0" presId="urn:microsoft.com/office/officeart/2005/8/layout/cycle7"/>
    <dgm:cxn modelId="{CFCAA1FF-4EC2-4C09-B5D2-D65935070E82}" type="presOf" srcId="{105CDE4C-D42A-4376-A7D2-EBAA4DEFA96B}" destId="{99240F7B-662E-4B99-953B-F76542F3683A}" srcOrd="0" destOrd="0" presId="urn:microsoft.com/office/officeart/2005/8/layout/cycle7"/>
    <dgm:cxn modelId="{1381C1B8-5B46-4094-861B-40B5C9EB4B93}" type="presParOf" srcId="{6C2BD13B-E1A0-46C7-A19F-BBA35D91D074}" destId="{8A772E61-CE87-4988-8C9D-815ACD8D3FCA}" srcOrd="0" destOrd="0" presId="urn:microsoft.com/office/officeart/2005/8/layout/cycle7"/>
    <dgm:cxn modelId="{EC8C6A90-9A3C-463B-A48A-3A4FFE1EB4D7}" type="presParOf" srcId="{6C2BD13B-E1A0-46C7-A19F-BBA35D91D074}" destId="{B33CB1A8-C3A3-49E9-9399-E8B07ABBD6AC}" srcOrd="1" destOrd="0" presId="urn:microsoft.com/office/officeart/2005/8/layout/cycle7"/>
    <dgm:cxn modelId="{0D729930-1C6E-4F61-BAD1-7EC9C591E6FA}" type="presParOf" srcId="{B33CB1A8-C3A3-49E9-9399-E8B07ABBD6AC}" destId="{621335A5-E965-4D44-8472-F5CFB58284C9}" srcOrd="0" destOrd="0" presId="urn:microsoft.com/office/officeart/2005/8/layout/cycle7"/>
    <dgm:cxn modelId="{BE094B5C-1617-449B-8A19-3C1CF3C68DB0}" type="presParOf" srcId="{6C2BD13B-E1A0-46C7-A19F-BBA35D91D074}" destId="{99240F7B-662E-4B99-953B-F76542F3683A}" srcOrd="2" destOrd="0" presId="urn:microsoft.com/office/officeart/2005/8/layout/cycle7"/>
    <dgm:cxn modelId="{A5D5E552-0476-4F7E-A1C7-3C315CA2576C}" type="presParOf" srcId="{6C2BD13B-E1A0-46C7-A19F-BBA35D91D074}" destId="{485CE772-2614-4BEE-9617-56F14EAF9795}" srcOrd="3" destOrd="0" presId="urn:microsoft.com/office/officeart/2005/8/layout/cycle7"/>
    <dgm:cxn modelId="{03F40640-D8D6-4FFE-B20B-111A8470F8F5}" type="presParOf" srcId="{485CE772-2614-4BEE-9617-56F14EAF9795}" destId="{B5756430-9E35-4F38-AE15-72ED7B272B2B}" srcOrd="0" destOrd="0" presId="urn:microsoft.com/office/officeart/2005/8/layout/cycle7"/>
    <dgm:cxn modelId="{8BFC8D72-C384-4C7C-A533-683EE0A38371}" type="presParOf" srcId="{6C2BD13B-E1A0-46C7-A19F-BBA35D91D074}" destId="{1C4F9A56-0219-45AC-9306-2DADDF6FDD89}" srcOrd="4" destOrd="0" presId="urn:microsoft.com/office/officeart/2005/8/layout/cycle7"/>
    <dgm:cxn modelId="{96D25FF3-1A2A-4BB1-A3EF-296110C984AB}" type="presParOf" srcId="{6C2BD13B-E1A0-46C7-A19F-BBA35D91D074}" destId="{3C119F62-A46A-45CF-96F7-0EF946BBABCA}" srcOrd="5" destOrd="0" presId="urn:microsoft.com/office/officeart/2005/8/layout/cycle7"/>
    <dgm:cxn modelId="{04CE7C2F-6EF6-41A4-81AB-663CD3F61F5F}" type="presParOf" srcId="{3C119F62-A46A-45CF-96F7-0EF946BBABCA}" destId="{DF210928-D56E-4D2D-9920-320CB97B6A7A}" srcOrd="0" destOrd="0" presId="urn:microsoft.com/office/officeart/2005/8/layout/cycle7"/>
    <dgm:cxn modelId="{CD918B32-911A-4075-88F9-1FA9EEA826B9}" type="presParOf" srcId="{6C2BD13B-E1A0-46C7-A19F-BBA35D91D074}" destId="{26344CFF-9EC0-420B-A46F-C095C3296223}" srcOrd="6" destOrd="0" presId="urn:microsoft.com/office/officeart/2005/8/layout/cycle7"/>
    <dgm:cxn modelId="{A75FCB34-64AA-450D-B933-F560E1B51BD2}" type="presParOf" srcId="{6C2BD13B-E1A0-46C7-A19F-BBA35D91D074}" destId="{F5806254-0741-405B-92CF-1427C06EEBBF}" srcOrd="7" destOrd="0" presId="urn:microsoft.com/office/officeart/2005/8/layout/cycle7"/>
    <dgm:cxn modelId="{9A9DD2FA-C544-4DCB-B510-F9944C643BDF}" type="presParOf" srcId="{F5806254-0741-405B-92CF-1427C06EEBBF}" destId="{DA8EBB69-91DC-44F3-B51E-358FE8DB20A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2D1685-6C76-4C6F-A1DA-6ABA8CE8D95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66B00E0-14F0-4379-8AB1-CA01FC3747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Identity</a:t>
          </a:r>
        </a:p>
      </dgm:t>
    </dgm:pt>
    <dgm:pt modelId="{B5EAEBF2-012E-4682-ADEB-42204602A926}" type="parTrans" cxnId="{623722E1-F8EA-4DF4-BA65-E69ABC46B118}">
      <dgm:prSet/>
      <dgm:spPr/>
      <dgm:t>
        <a:bodyPr/>
        <a:lstStyle/>
        <a:p>
          <a:endParaRPr lang="en-US" sz="3600"/>
        </a:p>
      </dgm:t>
    </dgm:pt>
    <dgm:pt modelId="{BF1E358F-6F80-42B5-AD6D-93CA7A5112B9}" type="sibTrans" cxnId="{623722E1-F8EA-4DF4-BA65-E69ABC46B118}">
      <dgm:prSet phldrT="1" phldr="0"/>
      <dgm:spPr/>
      <dgm:t>
        <a:bodyPr/>
        <a:lstStyle/>
        <a:p>
          <a:endParaRPr lang="en-US" sz="3600"/>
        </a:p>
      </dgm:t>
    </dgm:pt>
    <dgm:pt modelId="{5AF938D7-48E4-4950-B52F-4EE9EF4278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Tools</a:t>
          </a:r>
        </a:p>
      </dgm:t>
    </dgm:pt>
    <dgm:pt modelId="{673FF220-79EE-43E6-B25E-2E07440F1009}" type="parTrans" cxnId="{50D23694-0871-4C98-9D81-45332C22ADD2}">
      <dgm:prSet/>
      <dgm:spPr/>
      <dgm:t>
        <a:bodyPr/>
        <a:lstStyle/>
        <a:p>
          <a:endParaRPr lang="en-US" sz="3600"/>
        </a:p>
      </dgm:t>
    </dgm:pt>
    <dgm:pt modelId="{0099A06C-D2CA-4779-A71E-124F84B44067}" type="sibTrans" cxnId="{50D23694-0871-4C98-9D81-45332C22ADD2}">
      <dgm:prSet phldrT="3" phldr="0"/>
      <dgm:spPr/>
      <dgm:t>
        <a:bodyPr/>
        <a:lstStyle/>
        <a:p>
          <a:endParaRPr lang="en-US" sz="3600"/>
        </a:p>
      </dgm:t>
    </dgm:pt>
    <dgm:pt modelId="{9F8A6533-BC9F-4BBD-8451-DDD18FFB72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Reframing</a:t>
          </a:r>
        </a:p>
      </dgm:t>
    </dgm:pt>
    <dgm:pt modelId="{E7A029F1-1CB4-467A-BEF0-21D4380D3F0B}" type="sibTrans" cxnId="{0C526942-E635-4063-AE4C-5D340333295B}">
      <dgm:prSet phldrT="2" phldr="0"/>
      <dgm:spPr/>
      <dgm:t>
        <a:bodyPr/>
        <a:lstStyle/>
        <a:p>
          <a:endParaRPr lang="en-US" sz="3600"/>
        </a:p>
      </dgm:t>
    </dgm:pt>
    <dgm:pt modelId="{80828BFD-D3FC-457D-A14F-C40183F0C1AB}" type="parTrans" cxnId="{0C526942-E635-4063-AE4C-5D340333295B}">
      <dgm:prSet/>
      <dgm:spPr/>
      <dgm:t>
        <a:bodyPr/>
        <a:lstStyle/>
        <a:p>
          <a:endParaRPr lang="en-US" sz="3600"/>
        </a:p>
      </dgm:t>
    </dgm:pt>
    <dgm:pt modelId="{E66E8AD1-9470-4D0B-9FD6-A88A5333A117}" type="pres">
      <dgm:prSet presAssocID="{CF2D1685-6C76-4C6F-A1DA-6ABA8CE8D959}" presName="root" presStyleCnt="0">
        <dgm:presLayoutVars>
          <dgm:dir/>
          <dgm:resizeHandles val="exact"/>
        </dgm:presLayoutVars>
      </dgm:prSet>
      <dgm:spPr/>
    </dgm:pt>
    <dgm:pt modelId="{D993726D-8476-40E0-91A1-167C42201959}" type="pres">
      <dgm:prSet presAssocID="{D66B00E0-14F0-4379-8AB1-CA01FC3747B6}" presName="compNode" presStyleCnt="0"/>
      <dgm:spPr/>
    </dgm:pt>
    <dgm:pt modelId="{21A29203-D734-40C4-89E6-47302089E69A}" type="pres">
      <dgm:prSet presAssocID="{D66B00E0-14F0-4379-8AB1-CA01FC3747B6}" presName="bgRect" presStyleLbl="bgShp" presStyleIdx="0" presStyleCnt="3"/>
      <dgm:spPr/>
    </dgm:pt>
    <dgm:pt modelId="{645A67B6-2775-434F-89EC-45CA937DCAB2}" type="pres">
      <dgm:prSet presAssocID="{D66B00E0-14F0-4379-8AB1-CA01FC3747B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639E36AD-D397-4F50-B450-E190D226030C}" type="pres">
      <dgm:prSet presAssocID="{D66B00E0-14F0-4379-8AB1-CA01FC3747B6}" presName="spaceRect" presStyleCnt="0"/>
      <dgm:spPr/>
    </dgm:pt>
    <dgm:pt modelId="{A6F734A6-3F42-4AD5-A1B8-ABDBD5F9B3A3}" type="pres">
      <dgm:prSet presAssocID="{D66B00E0-14F0-4379-8AB1-CA01FC3747B6}" presName="parTx" presStyleLbl="revTx" presStyleIdx="0" presStyleCnt="3">
        <dgm:presLayoutVars>
          <dgm:chMax val="0"/>
          <dgm:chPref val="0"/>
        </dgm:presLayoutVars>
      </dgm:prSet>
      <dgm:spPr/>
    </dgm:pt>
    <dgm:pt modelId="{53D24C57-DB5C-4B00-91CF-F0AB4B3EC760}" type="pres">
      <dgm:prSet presAssocID="{BF1E358F-6F80-42B5-AD6D-93CA7A5112B9}" presName="sibTrans" presStyleCnt="0"/>
      <dgm:spPr/>
    </dgm:pt>
    <dgm:pt modelId="{2968430A-1E00-4577-8849-896666346E7A}" type="pres">
      <dgm:prSet presAssocID="{9F8A6533-BC9F-4BBD-8451-DDD18FFB7281}" presName="compNode" presStyleCnt="0"/>
      <dgm:spPr/>
    </dgm:pt>
    <dgm:pt modelId="{665E5582-0419-46EA-A422-66BEA029DD8E}" type="pres">
      <dgm:prSet presAssocID="{9F8A6533-BC9F-4BBD-8451-DDD18FFB7281}" presName="bgRect" presStyleLbl="bgShp" presStyleIdx="1" presStyleCnt="3"/>
      <dgm:spPr/>
    </dgm:pt>
    <dgm:pt modelId="{72C41880-9A45-4C7C-83E1-F4F505B74D3F}" type="pres">
      <dgm:prSet presAssocID="{9F8A6533-BC9F-4BBD-8451-DDD18FFB728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6378768-FE52-4981-B1AE-73DCFE5274AD}" type="pres">
      <dgm:prSet presAssocID="{9F8A6533-BC9F-4BBD-8451-DDD18FFB7281}" presName="spaceRect" presStyleCnt="0"/>
      <dgm:spPr/>
    </dgm:pt>
    <dgm:pt modelId="{EC3F8603-3DE1-4134-A4A4-70FE117109FA}" type="pres">
      <dgm:prSet presAssocID="{9F8A6533-BC9F-4BBD-8451-DDD18FFB7281}" presName="parTx" presStyleLbl="revTx" presStyleIdx="1" presStyleCnt="3">
        <dgm:presLayoutVars>
          <dgm:chMax val="0"/>
          <dgm:chPref val="0"/>
        </dgm:presLayoutVars>
      </dgm:prSet>
      <dgm:spPr/>
    </dgm:pt>
    <dgm:pt modelId="{E4ADABA8-DD41-41BF-9E67-64D00C885DCD}" type="pres">
      <dgm:prSet presAssocID="{E7A029F1-1CB4-467A-BEF0-21D4380D3F0B}" presName="sibTrans" presStyleCnt="0"/>
      <dgm:spPr/>
    </dgm:pt>
    <dgm:pt modelId="{FF97C039-899D-4FBA-990A-576604FE12EE}" type="pres">
      <dgm:prSet presAssocID="{5AF938D7-48E4-4950-B52F-4EE9EF427837}" presName="compNode" presStyleCnt="0"/>
      <dgm:spPr/>
    </dgm:pt>
    <dgm:pt modelId="{C97C148B-B5C8-4155-B535-638B142E1097}" type="pres">
      <dgm:prSet presAssocID="{5AF938D7-48E4-4950-B52F-4EE9EF427837}" presName="bgRect" presStyleLbl="bgShp" presStyleIdx="2" presStyleCnt="3"/>
      <dgm:spPr/>
    </dgm:pt>
    <dgm:pt modelId="{3F5276A8-17AD-46EB-966A-D1927774A9F4}" type="pres">
      <dgm:prSet presAssocID="{5AF938D7-48E4-4950-B52F-4EE9EF4278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748503A-5EF4-433C-B620-6603CC2D6F33}" type="pres">
      <dgm:prSet presAssocID="{5AF938D7-48E4-4950-B52F-4EE9EF427837}" presName="spaceRect" presStyleCnt="0"/>
      <dgm:spPr/>
    </dgm:pt>
    <dgm:pt modelId="{E3899DED-5DAB-4ED4-9042-AB7D1F8E1513}" type="pres">
      <dgm:prSet presAssocID="{5AF938D7-48E4-4950-B52F-4EE9EF42783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C526942-E635-4063-AE4C-5D340333295B}" srcId="{CF2D1685-6C76-4C6F-A1DA-6ABA8CE8D959}" destId="{9F8A6533-BC9F-4BBD-8451-DDD18FFB7281}" srcOrd="1" destOrd="0" parTransId="{80828BFD-D3FC-457D-A14F-C40183F0C1AB}" sibTransId="{E7A029F1-1CB4-467A-BEF0-21D4380D3F0B}"/>
    <dgm:cxn modelId="{C46BCC78-2EBF-40F9-AE08-C582227793B4}" type="presOf" srcId="{5AF938D7-48E4-4950-B52F-4EE9EF427837}" destId="{E3899DED-5DAB-4ED4-9042-AB7D1F8E1513}" srcOrd="0" destOrd="0" presId="urn:microsoft.com/office/officeart/2018/2/layout/IconVerticalSolidList"/>
    <dgm:cxn modelId="{50D23694-0871-4C98-9D81-45332C22ADD2}" srcId="{CF2D1685-6C76-4C6F-A1DA-6ABA8CE8D959}" destId="{5AF938D7-48E4-4950-B52F-4EE9EF427837}" srcOrd="2" destOrd="0" parTransId="{673FF220-79EE-43E6-B25E-2E07440F1009}" sibTransId="{0099A06C-D2CA-4779-A71E-124F84B44067}"/>
    <dgm:cxn modelId="{383823BC-BBBE-4902-8468-E6FF0D056067}" type="presOf" srcId="{CF2D1685-6C76-4C6F-A1DA-6ABA8CE8D959}" destId="{E66E8AD1-9470-4D0B-9FD6-A88A5333A117}" srcOrd="0" destOrd="0" presId="urn:microsoft.com/office/officeart/2018/2/layout/IconVerticalSolidList"/>
    <dgm:cxn modelId="{A0C07CC2-F138-4D7F-99F7-06F2E8A4612D}" type="presOf" srcId="{D66B00E0-14F0-4379-8AB1-CA01FC3747B6}" destId="{A6F734A6-3F42-4AD5-A1B8-ABDBD5F9B3A3}" srcOrd="0" destOrd="0" presId="urn:microsoft.com/office/officeart/2018/2/layout/IconVerticalSolidList"/>
    <dgm:cxn modelId="{6C55C5E0-7E01-4433-A778-6AE4EBF05FFE}" type="presOf" srcId="{9F8A6533-BC9F-4BBD-8451-DDD18FFB7281}" destId="{EC3F8603-3DE1-4134-A4A4-70FE117109FA}" srcOrd="0" destOrd="0" presId="urn:microsoft.com/office/officeart/2018/2/layout/IconVerticalSolidList"/>
    <dgm:cxn modelId="{623722E1-F8EA-4DF4-BA65-E69ABC46B118}" srcId="{CF2D1685-6C76-4C6F-A1DA-6ABA8CE8D959}" destId="{D66B00E0-14F0-4379-8AB1-CA01FC3747B6}" srcOrd="0" destOrd="0" parTransId="{B5EAEBF2-012E-4682-ADEB-42204602A926}" sibTransId="{BF1E358F-6F80-42B5-AD6D-93CA7A5112B9}"/>
    <dgm:cxn modelId="{41BBCADA-CA99-4B33-A898-C41FFFCC0B4F}" type="presParOf" srcId="{E66E8AD1-9470-4D0B-9FD6-A88A5333A117}" destId="{D993726D-8476-40E0-91A1-167C42201959}" srcOrd="0" destOrd="0" presId="urn:microsoft.com/office/officeart/2018/2/layout/IconVerticalSolidList"/>
    <dgm:cxn modelId="{42AA437F-5493-4EDF-B5B0-F34DC69BCEF3}" type="presParOf" srcId="{D993726D-8476-40E0-91A1-167C42201959}" destId="{21A29203-D734-40C4-89E6-47302089E69A}" srcOrd="0" destOrd="0" presId="urn:microsoft.com/office/officeart/2018/2/layout/IconVerticalSolidList"/>
    <dgm:cxn modelId="{609AFC25-3F86-417E-867F-44D7D2AF4FDB}" type="presParOf" srcId="{D993726D-8476-40E0-91A1-167C42201959}" destId="{645A67B6-2775-434F-89EC-45CA937DCAB2}" srcOrd="1" destOrd="0" presId="urn:microsoft.com/office/officeart/2018/2/layout/IconVerticalSolidList"/>
    <dgm:cxn modelId="{5810CDB3-5F8D-4C8D-BE6B-57509D166AEA}" type="presParOf" srcId="{D993726D-8476-40E0-91A1-167C42201959}" destId="{639E36AD-D397-4F50-B450-E190D226030C}" srcOrd="2" destOrd="0" presId="urn:microsoft.com/office/officeart/2018/2/layout/IconVerticalSolidList"/>
    <dgm:cxn modelId="{AFEA0B0B-CA54-4EBF-B9AB-1E0B5A42313C}" type="presParOf" srcId="{D993726D-8476-40E0-91A1-167C42201959}" destId="{A6F734A6-3F42-4AD5-A1B8-ABDBD5F9B3A3}" srcOrd="3" destOrd="0" presId="urn:microsoft.com/office/officeart/2018/2/layout/IconVerticalSolidList"/>
    <dgm:cxn modelId="{B6F180C0-F7FF-443D-9E60-F9751E407FBB}" type="presParOf" srcId="{E66E8AD1-9470-4D0B-9FD6-A88A5333A117}" destId="{53D24C57-DB5C-4B00-91CF-F0AB4B3EC760}" srcOrd="1" destOrd="0" presId="urn:microsoft.com/office/officeart/2018/2/layout/IconVerticalSolidList"/>
    <dgm:cxn modelId="{C5ECE0F5-A62B-4A2C-8B22-EA74F5906352}" type="presParOf" srcId="{E66E8AD1-9470-4D0B-9FD6-A88A5333A117}" destId="{2968430A-1E00-4577-8849-896666346E7A}" srcOrd="2" destOrd="0" presId="urn:microsoft.com/office/officeart/2018/2/layout/IconVerticalSolidList"/>
    <dgm:cxn modelId="{19415F1A-B23C-4C83-9A0D-54FC10D691AA}" type="presParOf" srcId="{2968430A-1E00-4577-8849-896666346E7A}" destId="{665E5582-0419-46EA-A422-66BEA029DD8E}" srcOrd="0" destOrd="0" presId="urn:microsoft.com/office/officeart/2018/2/layout/IconVerticalSolidList"/>
    <dgm:cxn modelId="{949FCF1A-CFA8-4F56-A315-0AFBECD3A16B}" type="presParOf" srcId="{2968430A-1E00-4577-8849-896666346E7A}" destId="{72C41880-9A45-4C7C-83E1-F4F505B74D3F}" srcOrd="1" destOrd="0" presId="urn:microsoft.com/office/officeart/2018/2/layout/IconVerticalSolidList"/>
    <dgm:cxn modelId="{5778DA87-3246-4F22-B8DC-168C04735EBE}" type="presParOf" srcId="{2968430A-1E00-4577-8849-896666346E7A}" destId="{D6378768-FE52-4981-B1AE-73DCFE5274AD}" srcOrd="2" destOrd="0" presId="urn:microsoft.com/office/officeart/2018/2/layout/IconVerticalSolidList"/>
    <dgm:cxn modelId="{09423691-1271-4BB3-8679-688DAE540EA7}" type="presParOf" srcId="{2968430A-1E00-4577-8849-896666346E7A}" destId="{EC3F8603-3DE1-4134-A4A4-70FE117109FA}" srcOrd="3" destOrd="0" presId="urn:microsoft.com/office/officeart/2018/2/layout/IconVerticalSolidList"/>
    <dgm:cxn modelId="{95B83D4E-F3B5-4B75-9942-BA60A594AF7E}" type="presParOf" srcId="{E66E8AD1-9470-4D0B-9FD6-A88A5333A117}" destId="{E4ADABA8-DD41-41BF-9E67-64D00C885DCD}" srcOrd="3" destOrd="0" presId="urn:microsoft.com/office/officeart/2018/2/layout/IconVerticalSolidList"/>
    <dgm:cxn modelId="{51DC21CA-470C-4EA1-812F-6DB437152EFC}" type="presParOf" srcId="{E66E8AD1-9470-4D0B-9FD6-A88A5333A117}" destId="{FF97C039-899D-4FBA-990A-576604FE12EE}" srcOrd="4" destOrd="0" presId="urn:microsoft.com/office/officeart/2018/2/layout/IconVerticalSolidList"/>
    <dgm:cxn modelId="{4EB441EF-97A8-4D93-9251-72F67FA0560C}" type="presParOf" srcId="{FF97C039-899D-4FBA-990A-576604FE12EE}" destId="{C97C148B-B5C8-4155-B535-638B142E1097}" srcOrd="0" destOrd="0" presId="urn:microsoft.com/office/officeart/2018/2/layout/IconVerticalSolidList"/>
    <dgm:cxn modelId="{FDC0FE09-1F72-4171-A3A8-58C0542E270D}" type="presParOf" srcId="{FF97C039-899D-4FBA-990A-576604FE12EE}" destId="{3F5276A8-17AD-46EB-966A-D1927774A9F4}" srcOrd="1" destOrd="0" presId="urn:microsoft.com/office/officeart/2018/2/layout/IconVerticalSolidList"/>
    <dgm:cxn modelId="{B10A4FA4-231F-4D32-8809-4543379DBFA0}" type="presParOf" srcId="{FF97C039-899D-4FBA-990A-576604FE12EE}" destId="{6748503A-5EF4-433C-B620-6603CC2D6F33}" srcOrd="2" destOrd="0" presId="urn:microsoft.com/office/officeart/2018/2/layout/IconVerticalSolidList"/>
    <dgm:cxn modelId="{92CD87C7-09C5-4F5D-83DB-CAB5D1C8D653}" type="presParOf" srcId="{FF97C039-899D-4FBA-990A-576604FE12EE}" destId="{E3899DED-5DAB-4ED4-9042-AB7D1F8E15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25FD3E-52DD-400D-982B-B20AD16998D1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A045B1-1C7B-4610-BD41-2A6FCD824506}">
      <dgm:prSet/>
      <dgm:spPr/>
      <dgm:t>
        <a:bodyPr/>
        <a:lstStyle/>
        <a:p>
          <a:r>
            <a:rPr lang="en-US" dirty="0"/>
            <a:t>Identify with your strengths and values</a:t>
          </a:r>
        </a:p>
      </dgm:t>
    </dgm:pt>
    <dgm:pt modelId="{5CF66370-453C-45C8-A385-E13DE8062473}" type="parTrans" cxnId="{6761BB86-567F-44D7-82DD-36204B1AFFDB}">
      <dgm:prSet/>
      <dgm:spPr/>
      <dgm:t>
        <a:bodyPr/>
        <a:lstStyle/>
        <a:p>
          <a:endParaRPr lang="en-US" sz="4000"/>
        </a:p>
      </dgm:t>
    </dgm:pt>
    <dgm:pt modelId="{594BE78B-367E-477F-A2C4-2EE4539A0BA6}" type="sibTrans" cxnId="{6761BB86-567F-44D7-82DD-36204B1AFFDB}">
      <dgm:prSet/>
      <dgm:spPr/>
      <dgm:t>
        <a:bodyPr/>
        <a:lstStyle/>
        <a:p>
          <a:endParaRPr lang="en-US" dirty="0"/>
        </a:p>
      </dgm:t>
    </dgm:pt>
    <dgm:pt modelId="{11745A03-F4DD-4CE8-8594-F7BA80501F59}">
      <dgm:prSet/>
      <dgm:spPr/>
      <dgm:t>
        <a:bodyPr/>
        <a:lstStyle/>
        <a:p>
          <a:r>
            <a:rPr lang="en-US" dirty="0"/>
            <a:t>Take action to build confidence</a:t>
          </a:r>
        </a:p>
      </dgm:t>
    </dgm:pt>
    <dgm:pt modelId="{756105E8-1272-4590-9A48-E84DA8057BC1}" type="parTrans" cxnId="{81734FF0-D8D2-469B-968C-16D94C94810D}">
      <dgm:prSet/>
      <dgm:spPr/>
      <dgm:t>
        <a:bodyPr/>
        <a:lstStyle/>
        <a:p>
          <a:endParaRPr lang="en-US" sz="4000"/>
        </a:p>
      </dgm:t>
    </dgm:pt>
    <dgm:pt modelId="{A585A337-2E9F-4B1F-8443-FA2EFC6587E1}" type="sibTrans" cxnId="{81734FF0-D8D2-469B-968C-16D94C94810D}">
      <dgm:prSet/>
      <dgm:spPr/>
      <dgm:t>
        <a:bodyPr/>
        <a:lstStyle/>
        <a:p>
          <a:endParaRPr lang="en-US"/>
        </a:p>
      </dgm:t>
    </dgm:pt>
    <dgm:pt modelId="{215928AE-F251-4905-919C-7CF63DF1F0AC}">
      <dgm:prSet/>
      <dgm:spPr/>
      <dgm:t>
        <a:bodyPr/>
        <a:lstStyle/>
        <a:p>
          <a:r>
            <a:rPr lang="en-US" dirty="0"/>
            <a:t>Engage in leadership as a process</a:t>
          </a:r>
        </a:p>
      </dgm:t>
    </dgm:pt>
    <dgm:pt modelId="{DB71BD04-AC4C-47CE-8E58-6F823EA679B0}" type="sibTrans" cxnId="{5B5B3F04-2534-405E-86C6-DB8000DBE914}">
      <dgm:prSet/>
      <dgm:spPr/>
      <dgm:t>
        <a:bodyPr/>
        <a:lstStyle/>
        <a:p>
          <a:endParaRPr lang="en-US" dirty="0"/>
        </a:p>
      </dgm:t>
    </dgm:pt>
    <dgm:pt modelId="{DE0C1142-7581-484E-8E96-96847090B8D9}" type="parTrans" cxnId="{5B5B3F04-2534-405E-86C6-DB8000DBE914}">
      <dgm:prSet/>
      <dgm:spPr/>
      <dgm:t>
        <a:bodyPr/>
        <a:lstStyle/>
        <a:p>
          <a:endParaRPr lang="en-US" sz="4000"/>
        </a:p>
      </dgm:t>
    </dgm:pt>
    <dgm:pt modelId="{B8FCE899-4996-4484-90A7-C9A1068F487D}" type="pres">
      <dgm:prSet presAssocID="{8925FD3E-52DD-400D-982B-B20AD16998D1}" presName="outerComposite" presStyleCnt="0">
        <dgm:presLayoutVars>
          <dgm:chMax val="5"/>
          <dgm:dir/>
          <dgm:resizeHandles val="exact"/>
        </dgm:presLayoutVars>
      </dgm:prSet>
      <dgm:spPr/>
    </dgm:pt>
    <dgm:pt modelId="{33BCEAB3-427C-4169-B19A-F00220E9B2F2}" type="pres">
      <dgm:prSet presAssocID="{8925FD3E-52DD-400D-982B-B20AD16998D1}" presName="dummyMaxCanvas" presStyleCnt="0">
        <dgm:presLayoutVars/>
      </dgm:prSet>
      <dgm:spPr/>
    </dgm:pt>
    <dgm:pt modelId="{D43CA742-1092-44EC-BB2F-22D69C544CFD}" type="pres">
      <dgm:prSet presAssocID="{8925FD3E-52DD-400D-982B-B20AD16998D1}" presName="ThreeNodes_1" presStyleLbl="node1" presStyleIdx="0" presStyleCnt="3">
        <dgm:presLayoutVars>
          <dgm:bulletEnabled val="1"/>
        </dgm:presLayoutVars>
      </dgm:prSet>
      <dgm:spPr/>
    </dgm:pt>
    <dgm:pt modelId="{1C988003-7BE4-48B2-A409-D772AFDC9621}" type="pres">
      <dgm:prSet presAssocID="{8925FD3E-52DD-400D-982B-B20AD16998D1}" presName="ThreeNodes_2" presStyleLbl="node1" presStyleIdx="1" presStyleCnt="3">
        <dgm:presLayoutVars>
          <dgm:bulletEnabled val="1"/>
        </dgm:presLayoutVars>
      </dgm:prSet>
      <dgm:spPr/>
    </dgm:pt>
    <dgm:pt modelId="{58AB55BA-62B5-43EA-ADED-2EF6382223E1}" type="pres">
      <dgm:prSet presAssocID="{8925FD3E-52DD-400D-982B-B20AD16998D1}" presName="ThreeNodes_3" presStyleLbl="node1" presStyleIdx="2" presStyleCnt="3">
        <dgm:presLayoutVars>
          <dgm:bulletEnabled val="1"/>
        </dgm:presLayoutVars>
      </dgm:prSet>
      <dgm:spPr/>
    </dgm:pt>
    <dgm:pt modelId="{811E9483-FB4E-40F5-B2CB-18346A56FA4A}" type="pres">
      <dgm:prSet presAssocID="{8925FD3E-52DD-400D-982B-B20AD16998D1}" presName="ThreeConn_1-2" presStyleLbl="fgAccFollowNode1" presStyleIdx="0" presStyleCnt="2">
        <dgm:presLayoutVars>
          <dgm:bulletEnabled val="1"/>
        </dgm:presLayoutVars>
      </dgm:prSet>
      <dgm:spPr/>
    </dgm:pt>
    <dgm:pt modelId="{899FB87C-D070-4AC9-B5A5-7B76D90D8E51}" type="pres">
      <dgm:prSet presAssocID="{8925FD3E-52DD-400D-982B-B20AD16998D1}" presName="ThreeConn_2-3" presStyleLbl="fgAccFollowNode1" presStyleIdx="1" presStyleCnt="2">
        <dgm:presLayoutVars>
          <dgm:bulletEnabled val="1"/>
        </dgm:presLayoutVars>
      </dgm:prSet>
      <dgm:spPr/>
    </dgm:pt>
    <dgm:pt modelId="{A9AB12B1-E631-4CA1-983C-335368394A53}" type="pres">
      <dgm:prSet presAssocID="{8925FD3E-52DD-400D-982B-B20AD16998D1}" presName="ThreeNodes_1_text" presStyleLbl="node1" presStyleIdx="2" presStyleCnt="3">
        <dgm:presLayoutVars>
          <dgm:bulletEnabled val="1"/>
        </dgm:presLayoutVars>
      </dgm:prSet>
      <dgm:spPr/>
    </dgm:pt>
    <dgm:pt modelId="{091375FB-BA70-4550-997F-1A8CCA6B538E}" type="pres">
      <dgm:prSet presAssocID="{8925FD3E-52DD-400D-982B-B20AD16998D1}" presName="ThreeNodes_2_text" presStyleLbl="node1" presStyleIdx="2" presStyleCnt="3">
        <dgm:presLayoutVars>
          <dgm:bulletEnabled val="1"/>
        </dgm:presLayoutVars>
      </dgm:prSet>
      <dgm:spPr/>
    </dgm:pt>
    <dgm:pt modelId="{69D53AF3-B52D-402E-A2E7-BF41065FADC2}" type="pres">
      <dgm:prSet presAssocID="{8925FD3E-52DD-400D-982B-B20AD16998D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B6C4500-8997-4C1E-8EC9-1F9862CB0371}" type="presOf" srcId="{9EA045B1-1C7B-4610-BD41-2A6FCD824506}" destId="{1C988003-7BE4-48B2-A409-D772AFDC9621}" srcOrd="0" destOrd="0" presId="urn:microsoft.com/office/officeart/2005/8/layout/vProcess5"/>
    <dgm:cxn modelId="{5B5B3F04-2534-405E-86C6-DB8000DBE914}" srcId="{8925FD3E-52DD-400D-982B-B20AD16998D1}" destId="{215928AE-F251-4905-919C-7CF63DF1F0AC}" srcOrd="0" destOrd="0" parTransId="{DE0C1142-7581-484E-8E96-96847090B8D9}" sibTransId="{DB71BD04-AC4C-47CE-8E58-6F823EA679B0}"/>
    <dgm:cxn modelId="{275D855E-174E-4B14-A0C9-A4D9B2291B56}" type="presOf" srcId="{DB71BD04-AC4C-47CE-8E58-6F823EA679B0}" destId="{811E9483-FB4E-40F5-B2CB-18346A56FA4A}" srcOrd="0" destOrd="0" presId="urn:microsoft.com/office/officeart/2005/8/layout/vProcess5"/>
    <dgm:cxn modelId="{01EB8750-5845-4FDC-BDDB-D91EE0BD848B}" type="presOf" srcId="{9EA045B1-1C7B-4610-BD41-2A6FCD824506}" destId="{091375FB-BA70-4550-997F-1A8CCA6B538E}" srcOrd="1" destOrd="0" presId="urn:microsoft.com/office/officeart/2005/8/layout/vProcess5"/>
    <dgm:cxn modelId="{DEC49C50-364C-4DE2-AEC1-1F29EE0F6D88}" type="presOf" srcId="{11745A03-F4DD-4CE8-8594-F7BA80501F59}" destId="{69D53AF3-B52D-402E-A2E7-BF41065FADC2}" srcOrd="1" destOrd="0" presId="urn:microsoft.com/office/officeart/2005/8/layout/vProcess5"/>
    <dgm:cxn modelId="{EAA22182-6E83-4195-9520-D216D8F94B36}" type="presOf" srcId="{8925FD3E-52DD-400D-982B-B20AD16998D1}" destId="{B8FCE899-4996-4484-90A7-C9A1068F487D}" srcOrd="0" destOrd="0" presId="urn:microsoft.com/office/officeart/2005/8/layout/vProcess5"/>
    <dgm:cxn modelId="{6761BB86-567F-44D7-82DD-36204B1AFFDB}" srcId="{8925FD3E-52DD-400D-982B-B20AD16998D1}" destId="{9EA045B1-1C7B-4610-BD41-2A6FCD824506}" srcOrd="1" destOrd="0" parTransId="{5CF66370-453C-45C8-A385-E13DE8062473}" sibTransId="{594BE78B-367E-477F-A2C4-2EE4539A0BA6}"/>
    <dgm:cxn modelId="{9503FE86-3140-4E93-85D0-4BD4EEF6C182}" type="presOf" srcId="{594BE78B-367E-477F-A2C4-2EE4539A0BA6}" destId="{899FB87C-D070-4AC9-B5A5-7B76D90D8E51}" srcOrd="0" destOrd="0" presId="urn:microsoft.com/office/officeart/2005/8/layout/vProcess5"/>
    <dgm:cxn modelId="{4CDDF692-EBBB-40C3-A949-A10B08E3FB12}" type="presOf" srcId="{11745A03-F4DD-4CE8-8594-F7BA80501F59}" destId="{58AB55BA-62B5-43EA-ADED-2EF6382223E1}" srcOrd="0" destOrd="0" presId="urn:microsoft.com/office/officeart/2005/8/layout/vProcess5"/>
    <dgm:cxn modelId="{2E611D93-2F16-4E14-B459-8A41047E4AC0}" type="presOf" srcId="{215928AE-F251-4905-919C-7CF63DF1F0AC}" destId="{D43CA742-1092-44EC-BB2F-22D69C544CFD}" srcOrd="0" destOrd="0" presId="urn:microsoft.com/office/officeart/2005/8/layout/vProcess5"/>
    <dgm:cxn modelId="{94090CEE-65D7-4040-AA12-8E1FA02A1DAE}" type="presOf" srcId="{215928AE-F251-4905-919C-7CF63DF1F0AC}" destId="{A9AB12B1-E631-4CA1-983C-335368394A53}" srcOrd="1" destOrd="0" presId="urn:microsoft.com/office/officeart/2005/8/layout/vProcess5"/>
    <dgm:cxn modelId="{81734FF0-D8D2-469B-968C-16D94C94810D}" srcId="{8925FD3E-52DD-400D-982B-B20AD16998D1}" destId="{11745A03-F4DD-4CE8-8594-F7BA80501F59}" srcOrd="2" destOrd="0" parTransId="{756105E8-1272-4590-9A48-E84DA8057BC1}" sibTransId="{A585A337-2E9F-4B1F-8443-FA2EFC6587E1}"/>
    <dgm:cxn modelId="{43CDC9A2-A455-4589-BA74-E28B16230F79}" type="presParOf" srcId="{B8FCE899-4996-4484-90A7-C9A1068F487D}" destId="{33BCEAB3-427C-4169-B19A-F00220E9B2F2}" srcOrd="0" destOrd="0" presId="urn:microsoft.com/office/officeart/2005/8/layout/vProcess5"/>
    <dgm:cxn modelId="{42429B7D-BFBB-45DA-9ED2-CAB8C062B39C}" type="presParOf" srcId="{B8FCE899-4996-4484-90A7-C9A1068F487D}" destId="{D43CA742-1092-44EC-BB2F-22D69C544CFD}" srcOrd="1" destOrd="0" presId="urn:microsoft.com/office/officeart/2005/8/layout/vProcess5"/>
    <dgm:cxn modelId="{3FD84C11-7353-4F4A-B105-E772FDAD61DD}" type="presParOf" srcId="{B8FCE899-4996-4484-90A7-C9A1068F487D}" destId="{1C988003-7BE4-48B2-A409-D772AFDC9621}" srcOrd="2" destOrd="0" presId="urn:microsoft.com/office/officeart/2005/8/layout/vProcess5"/>
    <dgm:cxn modelId="{34D3F38B-1EAA-4557-8739-4121FC8A2565}" type="presParOf" srcId="{B8FCE899-4996-4484-90A7-C9A1068F487D}" destId="{58AB55BA-62B5-43EA-ADED-2EF6382223E1}" srcOrd="3" destOrd="0" presId="urn:microsoft.com/office/officeart/2005/8/layout/vProcess5"/>
    <dgm:cxn modelId="{83B7CC41-9ADC-4B44-8BB6-1BBEFDBF92B9}" type="presParOf" srcId="{B8FCE899-4996-4484-90A7-C9A1068F487D}" destId="{811E9483-FB4E-40F5-B2CB-18346A56FA4A}" srcOrd="4" destOrd="0" presId="urn:microsoft.com/office/officeart/2005/8/layout/vProcess5"/>
    <dgm:cxn modelId="{D18A3399-4022-4557-A7A2-A7FFD83F2FCE}" type="presParOf" srcId="{B8FCE899-4996-4484-90A7-C9A1068F487D}" destId="{899FB87C-D070-4AC9-B5A5-7B76D90D8E51}" srcOrd="5" destOrd="0" presId="urn:microsoft.com/office/officeart/2005/8/layout/vProcess5"/>
    <dgm:cxn modelId="{AC5B3C41-C2BE-4233-87AD-9B64F9396E05}" type="presParOf" srcId="{B8FCE899-4996-4484-90A7-C9A1068F487D}" destId="{A9AB12B1-E631-4CA1-983C-335368394A53}" srcOrd="6" destOrd="0" presId="urn:microsoft.com/office/officeart/2005/8/layout/vProcess5"/>
    <dgm:cxn modelId="{2897DD3D-02D3-4496-8CB3-830EBD0E980F}" type="presParOf" srcId="{B8FCE899-4996-4484-90A7-C9A1068F487D}" destId="{091375FB-BA70-4550-997F-1A8CCA6B538E}" srcOrd="7" destOrd="0" presId="urn:microsoft.com/office/officeart/2005/8/layout/vProcess5"/>
    <dgm:cxn modelId="{CD537B5A-8DCB-4361-B9CF-3ED0B909F578}" type="presParOf" srcId="{B8FCE899-4996-4484-90A7-C9A1068F487D}" destId="{69D53AF3-B52D-402E-A2E7-BF41065FADC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29203-D734-40C4-89E6-47302089E69A}">
      <dsp:nvSpPr>
        <dsp:cNvPr id="0" name=""/>
        <dsp:cNvSpPr/>
      </dsp:nvSpPr>
      <dsp:spPr>
        <a:xfrm>
          <a:off x="0" y="981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A67B6-2775-434F-89EC-45CA937DCAB2}">
      <dsp:nvSpPr>
        <dsp:cNvPr id="0" name=""/>
        <dsp:cNvSpPr/>
      </dsp:nvSpPr>
      <dsp:spPr>
        <a:xfrm>
          <a:off x="694988" y="517915"/>
          <a:ext cx="1263615" cy="12636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734A6-3F42-4AD5-A1B8-ABDBD5F9B3A3}">
      <dsp:nvSpPr>
        <dsp:cNvPr id="0" name=""/>
        <dsp:cNvSpPr/>
      </dsp:nvSpPr>
      <dsp:spPr>
        <a:xfrm>
          <a:off x="2653592" y="981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Identity</a:t>
          </a:r>
        </a:p>
      </dsp:txBody>
      <dsp:txXfrm>
        <a:off x="2653592" y="981"/>
        <a:ext cx="4010553" cy="2297482"/>
      </dsp:txXfrm>
    </dsp:sp>
    <dsp:sp modelId="{665E5582-0419-46EA-A422-66BEA029DD8E}">
      <dsp:nvSpPr>
        <dsp:cNvPr id="0" name=""/>
        <dsp:cNvSpPr/>
      </dsp:nvSpPr>
      <dsp:spPr>
        <a:xfrm>
          <a:off x="0" y="2872835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1880-9A45-4C7C-83E1-F4F505B74D3F}">
      <dsp:nvSpPr>
        <dsp:cNvPr id="0" name=""/>
        <dsp:cNvSpPr/>
      </dsp:nvSpPr>
      <dsp:spPr>
        <a:xfrm>
          <a:off x="694988" y="3389769"/>
          <a:ext cx="1263615" cy="12636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F8603-3DE1-4134-A4A4-70FE117109FA}">
      <dsp:nvSpPr>
        <dsp:cNvPr id="0" name=""/>
        <dsp:cNvSpPr/>
      </dsp:nvSpPr>
      <dsp:spPr>
        <a:xfrm>
          <a:off x="2653592" y="2872835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Reframing</a:t>
          </a:r>
        </a:p>
      </dsp:txBody>
      <dsp:txXfrm>
        <a:off x="2653592" y="2872835"/>
        <a:ext cx="4010553" cy="2297482"/>
      </dsp:txXfrm>
    </dsp:sp>
    <dsp:sp modelId="{C97C148B-B5C8-4155-B535-638B142E1097}">
      <dsp:nvSpPr>
        <dsp:cNvPr id="0" name=""/>
        <dsp:cNvSpPr/>
      </dsp:nvSpPr>
      <dsp:spPr>
        <a:xfrm>
          <a:off x="0" y="5744689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276A8-17AD-46EB-966A-D1927774A9F4}">
      <dsp:nvSpPr>
        <dsp:cNvPr id="0" name=""/>
        <dsp:cNvSpPr/>
      </dsp:nvSpPr>
      <dsp:spPr>
        <a:xfrm>
          <a:off x="694988" y="6261622"/>
          <a:ext cx="1263615" cy="12636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99DED-5DAB-4ED4-9042-AB7D1F8E1513}">
      <dsp:nvSpPr>
        <dsp:cNvPr id="0" name=""/>
        <dsp:cNvSpPr/>
      </dsp:nvSpPr>
      <dsp:spPr>
        <a:xfrm>
          <a:off x="2653592" y="5744689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Tools</a:t>
          </a:r>
        </a:p>
      </dsp:txBody>
      <dsp:txXfrm>
        <a:off x="2653592" y="5744689"/>
        <a:ext cx="4010553" cy="2297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CA742-1092-44EC-BB2F-22D69C544CFD}">
      <dsp:nvSpPr>
        <dsp:cNvPr id="0" name=""/>
        <dsp:cNvSpPr/>
      </dsp:nvSpPr>
      <dsp:spPr>
        <a:xfrm>
          <a:off x="0" y="0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Identity &amp; Leadership</a:t>
          </a:r>
        </a:p>
      </dsp:txBody>
      <dsp:txXfrm>
        <a:off x="40199" y="40199"/>
        <a:ext cx="3303114" cy="1292107"/>
      </dsp:txXfrm>
    </dsp:sp>
    <dsp:sp modelId="{1C988003-7BE4-48B2-A409-D772AFDC9621}">
      <dsp:nvSpPr>
        <dsp:cNvPr id="0" name=""/>
        <dsp:cNvSpPr/>
      </dsp:nvSpPr>
      <dsp:spPr>
        <a:xfrm>
          <a:off x="422131" y="1601256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Imposter Syndrome</a:t>
          </a:r>
        </a:p>
      </dsp:txBody>
      <dsp:txXfrm>
        <a:off x="462330" y="1641455"/>
        <a:ext cx="3389496" cy="1292107"/>
      </dsp:txXfrm>
    </dsp:sp>
    <dsp:sp modelId="{58AB55BA-62B5-43EA-ADED-2EF6382223E1}">
      <dsp:nvSpPr>
        <dsp:cNvPr id="0" name=""/>
        <dsp:cNvSpPr/>
      </dsp:nvSpPr>
      <dsp:spPr>
        <a:xfrm>
          <a:off x="844262" y="3202513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Stereotype Threat</a:t>
          </a:r>
        </a:p>
      </dsp:txBody>
      <dsp:txXfrm>
        <a:off x="884461" y="3242712"/>
        <a:ext cx="3389496" cy="1292107"/>
      </dsp:txXfrm>
    </dsp:sp>
    <dsp:sp modelId="{811E9483-FB4E-40F5-B2CB-18346A56FA4A}">
      <dsp:nvSpPr>
        <dsp:cNvPr id="0" name=""/>
        <dsp:cNvSpPr/>
      </dsp:nvSpPr>
      <dsp:spPr>
        <a:xfrm>
          <a:off x="3892025" y="1040816"/>
          <a:ext cx="892128" cy="8921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092754" y="1040816"/>
        <a:ext cx="490670" cy="671326"/>
      </dsp:txXfrm>
    </dsp:sp>
    <dsp:sp modelId="{899FB87C-D070-4AC9-B5A5-7B76D90D8E51}">
      <dsp:nvSpPr>
        <dsp:cNvPr id="0" name=""/>
        <dsp:cNvSpPr/>
      </dsp:nvSpPr>
      <dsp:spPr>
        <a:xfrm>
          <a:off x="4314157" y="2632923"/>
          <a:ext cx="892128" cy="89212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514886" y="2632923"/>
        <a:ext cx="490670" cy="6713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29203-D734-40C4-89E6-47302089E69A}">
      <dsp:nvSpPr>
        <dsp:cNvPr id="0" name=""/>
        <dsp:cNvSpPr/>
      </dsp:nvSpPr>
      <dsp:spPr>
        <a:xfrm>
          <a:off x="0" y="981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A67B6-2775-434F-89EC-45CA937DCAB2}">
      <dsp:nvSpPr>
        <dsp:cNvPr id="0" name=""/>
        <dsp:cNvSpPr/>
      </dsp:nvSpPr>
      <dsp:spPr>
        <a:xfrm>
          <a:off x="694988" y="517915"/>
          <a:ext cx="1263615" cy="12636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734A6-3F42-4AD5-A1B8-ABDBD5F9B3A3}">
      <dsp:nvSpPr>
        <dsp:cNvPr id="0" name=""/>
        <dsp:cNvSpPr/>
      </dsp:nvSpPr>
      <dsp:spPr>
        <a:xfrm>
          <a:off x="2653592" y="981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Identity</a:t>
          </a:r>
        </a:p>
      </dsp:txBody>
      <dsp:txXfrm>
        <a:off x="2653592" y="981"/>
        <a:ext cx="4010553" cy="2297482"/>
      </dsp:txXfrm>
    </dsp:sp>
    <dsp:sp modelId="{665E5582-0419-46EA-A422-66BEA029DD8E}">
      <dsp:nvSpPr>
        <dsp:cNvPr id="0" name=""/>
        <dsp:cNvSpPr/>
      </dsp:nvSpPr>
      <dsp:spPr>
        <a:xfrm>
          <a:off x="0" y="2872835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1880-9A45-4C7C-83E1-F4F505B74D3F}">
      <dsp:nvSpPr>
        <dsp:cNvPr id="0" name=""/>
        <dsp:cNvSpPr/>
      </dsp:nvSpPr>
      <dsp:spPr>
        <a:xfrm>
          <a:off x="694988" y="3389769"/>
          <a:ext cx="1263615" cy="12636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F8603-3DE1-4134-A4A4-70FE117109FA}">
      <dsp:nvSpPr>
        <dsp:cNvPr id="0" name=""/>
        <dsp:cNvSpPr/>
      </dsp:nvSpPr>
      <dsp:spPr>
        <a:xfrm>
          <a:off x="2653592" y="2872835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Reframing</a:t>
          </a:r>
        </a:p>
      </dsp:txBody>
      <dsp:txXfrm>
        <a:off x="2653592" y="2872835"/>
        <a:ext cx="4010553" cy="2297482"/>
      </dsp:txXfrm>
    </dsp:sp>
    <dsp:sp modelId="{C97C148B-B5C8-4155-B535-638B142E1097}">
      <dsp:nvSpPr>
        <dsp:cNvPr id="0" name=""/>
        <dsp:cNvSpPr/>
      </dsp:nvSpPr>
      <dsp:spPr>
        <a:xfrm>
          <a:off x="0" y="5744689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276A8-17AD-46EB-966A-D1927774A9F4}">
      <dsp:nvSpPr>
        <dsp:cNvPr id="0" name=""/>
        <dsp:cNvSpPr/>
      </dsp:nvSpPr>
      <dsp:spPr>
        <a:xfrm>
          <a:off x="694988" y="6261622"/>
          <a:ext cx="1263615" cy="12636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99DED-5DAB-4ED4-9042-AB7D1F8E1513}">
      <dsp:nvSpPr>
        <dsp:cNvPr id="0" name=""/>
        <dsp:cNvSpPr/>
      </dsp:nvSpPr>
      <dsp:spPr>
        <a:xfrm>
          <a:off x="2653592" y="5744689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Tools</a:t>
          </a:r>
        </a:p>
      </dsp:txBody>
      <dsp:txXfrm>
        <a:off x="2653592" y="5744689"/>
        <a:ext cx="4010553" cy="2297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CA742-1092-44EC-BB2F-22D69C544CFD}">
      <dsp:nvSpPr>
        <dsp:cNvPr id="0" name=""/>
        <dsp:cNvSpPr/>
      </dsp:nvSpPr>
      <dsp:spPr>
        <a:xfrm>
          <a:off x="0" y="0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Leadership as a process, not a position</a:t>
          </a:r>
        </a:p>
      </dsp:txBody>
      <dsp:txXfrm>
        <a:off x="40199" y="40199"/>
        <a:ext cx="3303114" cy="1292107"/>
      </dsp:txXfrm>
    </dsp:sp>
    <dsp:sp modelId="{1C988003-7BE4-48B2-A409-D772AFDC9621}">
      <dsp:nvSpPr>
        <dsp:cNvPr id="0" name=""/>
        <dsp:cNvSpPr/>
      </dsp:nvSpPr>
      <dsp:spPr>
        <a:xfrm>
          <a:off x="422131" y="1601256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Identity includes strengths and values</a:t>
          </a:r>
        </a:p>
      </dsp:txBody>
      <dsp:txXfrm>
        <a:off x="462330" y="1641455"/>
        <a:ext cx="3389496" cy="1292107"/>
      </dsp:txXfrm>
    </dsp:sp>
    <dsp:sp modelId="{58AB55BA-62B5-43EA-ADED-2EF6382223E1}">
      <dsp:nvSpPr>
        <dsp:cNvPr id="0" name=""/>
        <dsp:cNvSpPr/>
      </dsp:nvSpPr>
      <dsp:spPr>
        <a:xfrm>
          <a:off x="844262" y="3202513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Action creates confidence</a:t>
          </a:r>
        </a:p>
      </dsp:txBody>
      <dsp:txXfrm>
        <a:off x="884461" y="3242712"/>
        <a:ext cx="3389496" cy="1292107"/>
      </dsp:txXfrm>
    </dsp:sp>
    <dsp:sp modelId="{811E9483-FB4E-40F5-B2CB-18346A56FA4A}">
      <dsp:nvSpPr>
        <dsp:cNvPr id="0" name=""/>
        <dsp:cNvSpPr/>
      </dsp:nvSpPr>
      <dsp:spPr>
        <a:xfrm>
          <a:off x="3892025" y="1040816"/>
          <a:ext cx="892128" cy="8921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092754" y="1040816"/>
        <a:ext cx="490670" cy="671326"/>
      </dsp:txXfrm>
    </dsp:sp>
    <dsp:sp modelId="{899FB87C-D070-4AC9-B5A5-7B76D90D8E51}">
      <dsp:nvSpPr>
        <dsp:cNvPr id="0" name=""/>
        <dsp:cNvSpPr/>
      </dsp:nvSpPr>
      <dsp:spPr>
        <a:xfrm>
          <a:off x="4314157" y="2632923"/>
          <a:ext cx="892128" cy="89212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514886" y="2632923"/>
        <a:ext cx="490670" cy="671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25BFE-5B8F-4322-A962-D8B8404AE1D4}">
      <dsp:nvSpPr>
        <dsp:cNvPr id="0" name=""/>
        <dsp:cNvSpPr/>
      </dsp:nvSpPr>
      <dsp:spPr>
        <a:xfrm>
          <a:off x="2425202" y="1428017"/>
          <a:ext cx="1850751" cy="2030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979"/>
              </a:lnTo>
              <a:lnTo>
                <a:pt x="1850751" y="1876979"/>
              </a:lnTo>
              <a:lnTo>
                <a:pt x="1850751" y="20307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26177-ACF5-4A46-9860-7D6838EDA159}">
      <dsp:nvSpPr>
        <dsp:cNvPr id="0" name=""/>
        <dsp:cNvSpPr/>
      </dsp:nvSpPr>
      <dsp:spPr>
        <a:xfrm>
          <a:off x="2425202" y="1428017"/>
          <a:ext cx="160286" cy="2030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979"/>
              </a:lnTo>
              <a:lnTo>
                <a:pt x="160286" y="1876979"/>
              </a:lnTo>
              <a:lnTo>
                <a:pt x="160286" y="20307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F5106-6D97-4FB9-A3D3-C9BD0CB82556}">
      <dsp:nvSpPr>
        <dsp:cNvPr id="0" name=""/>
        <dsp:cNvSpPr/>
      </dsp:nvSpPr>
      <dsp:spPr>
        <a:xfrm>
          <a:off x="813482" y="1428017"/>
          <a:ext cx="1611720" cy="2030748"/>
        </a:xfrm>
        <a:custGeom>
          <a:avLst/>
          <a:gdLst/>
          <a:ahLst/>
          <a:cxnLst/>
          <a:rect l="0" t="0" r="0" b="0"/>
          <a:pathLst>
            <a:path>
              <a:moveTo>
                <a:pt x="1611720" y="0"/>
              </a:moveTo>
              <a:lnTo>
                <a:pt x="1611720" y="1876979"/>
              </a:lnTo>
              <a:lnTo>
                <a:pt x="0" y="1876979"/>
              </a:lnTo>
              <a:lnTo>
                <a:pt x="0" y="20307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A5459-3B9E-43E5-83E3-90C3ED3A5077}">
      <dsp:nvSpPr>
        <dsp:cNvPr id="0" name=""/>
        <dsp:cNvSpPr/>
      </dsp:nvSpPr>
      <dsp:spPr>
        <a:xfrm>
          <a:off x="1692968" y="695783"/>
          <a:ext cx="1464468" cy="7322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0539B"/>
              </a:solidFill>
            </a:rPr>
            <a:t>Leader</a:t>
          </a:r>
        </a:p>
      </dsp:txBody>
      <dsp:txXfrm>
        <a:off x="1692968" y="695783"/>
        <a:ext cx="1464468" cy="732234"/>
      </dsp:txXfrm>
    </dsp:sp>
    <dsp:sp modelId="{4AE29B43-8A8B-49DD-B960-454A56BF1811}">
      <dsp:nvSpPr>
        <dsp:cNvPr id="0" name=""/>
        <dsp:cNvSpPr/>
      </dsp:nvSpPr>
      <dsp:spPr>
        <a:xfrm>
          <a:off x="81248" y="3458765"/>
          <a:ext cx="1464468" cy="7322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0539B"/>
              </a:solidFill>
            </a:rPr>
            <a:t>Follower</a:t>
          </a:r>
        </a:p>
      </dsp:txBody>
      <dsp:txXfrm>
        <a:off x="81248" y="3458765"/>
        <a:ext cx="1464468" cy="732234"/>
      </dsp:txXfrm>
    </dsp:sp>
    <dsp:sp modelId="{A361D43E-B835-4DB7-AF14-0F163BC72928}">
      <dsp:nvSpPr>
        <dsp:cNvPr id="0" name=""/>
        <dsp:cNvSpPr/>
      </dsp:nvSpPr>
      <dsp:spPr>
        <a:xfrm>
          <a:off x="1853254" y="3458765"/>
          <a:ext cx="1464468" cy="7322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0539B"/>
              </a:solidFill>
            </a:rPr>
            <a:t>Follower</a:t>
          </a:r>
        </a:p>
      </dsp:txBody>
      <dsp:txXfrm>
        <a:off x="1853254" y="3458765"/>
        <a:ext cx="1464468" cy="732234"/>
      </dsp:txXfrm>
    </dsp:sp>
    <dsp:sp modelId="{882DCE6B-2971-4BCC-A60C-610EA209DA9F}">
      <dsp:nvSpPr>
        <dsp:cNvPr id="0" name=""/>
        <dsp:cNvSpPr/>
      </dsp:nvSpPr>
      <dsp:spPr>
        <a:xfrm>
          <a:off x="3543719" y="3458765"/>
          <a:ext cx="1464468" cy="7322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0539B"/>
              </a:solidFill>
            </a:rPr>
            <a:t>Follower</a:t>
          </a:r>
        </a:p>
      </dsp:txBody>
      <dsp:txXfrm>
        <a:off x="3543719" y="3458765"/>
        <a:ext cx="1464468" cy="7322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72E61-CE87-4988-8C9D-815ACD8D3FCA}">
      <dsp:nvSpPr>
        <dsp:cNvPr id="0" name=""/>
        <dsp:cNvSpPr/>
      </dsp:nvSpPr>
      <dsp:spPr>
        <a:xfrm>
          <a:off x="2285278" y="761"/>
          <a:ext cx="1858358" cy="929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Participant</a:t>
          </a:r>
        </a:p>
      </dsp:txBody>
      <dsp:txXfrm>
        <a:off x="2312493" y="27976"/>
        <a:ext cx="1803928" cy="874749"/>
      </dsp:txXfrm>
    </dsp:sp>
    <dsp:sp modelId="{B33CB1A8-C3A3-49E9-9399-E8B07ABBD6AC}">
      <dsp:nvSpPr>
        <dsp:cNvPr id="0" name=""/>
        <dsp:cNvSpPr/>
      </dsp:nvSpPr>
      <dsp:spPr>
        <a:xfrm rot="2700000">
          <a:off x="3622717" y="1196124"/>
          <a:ext cx="970242" cy="3252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3720281" y="1261166"/>
        <a:ext cx="775114" cy="195128"/>
      </dsp:txXfrm>
    </dsp:sp>
    <dsp:sp modelId="{99240F7B-662E-4B99-953B-F76542F3683A}">
      <dsp:nvSpPr>
        <dsp:cNvPr id="0" name=""/>
        <dsp:cNvSpPr/>
      </dsp:nvSpPr>
      <dsp:spPr>
        <a:xfrm>
          <a:off x="4072039" y="1787521"/>
          <a:ext cx="1858358" cy="929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Participant</a:t>
          </a:r>
        </a:p>
      </dsp:txBody>
      <dsp:txXfrm>
        <a:off x="4099254" y="1814736"/>
        <a:ext cx="1803928" cy="874749"/>
      </dsp:txXfrm>
    </dsp:sp>
    <dsp:sp modelId="{485CE772-2614-4BEE-9617-56F14EAF9795}">
      <dsp:nvSpPr>
        <dsp:cNvPr id="0" name=""/>
        <dsp:cNvSpPr/>
      </dsp:nvSpPr>
      <dsp:spPr>
        <a:xfrm rot="8100000">
          <a:off x="3622717" y="2982885"/>
          <a:ext cx="970242" cy="3252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 rot="10800000">
        <a:off x="3720281" y="3047927"/>
        <a:ext cx="775114" cy="195128"/>
      </dsp:txXfrm>
    </dsp:sp>
    <dsp:sp modelId="{1C4F9A56-0219-45AC-9306-2DADDF6FDD89}">
      <dsp:nvSpPr>
        <dsp:cNvPr id="0" name=""/>
        <dsp:cNvSpPr/>
      </dsp:nvSpPr>
      <dsp:spPr>
        <a:xfrm>
          <a:off x="2285278" y="3574282"/>
          <a:ext cx="1858358" cy="929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Leader</a:t>
          </a:r>
        </a:p>
      </dsp:txBody>
      <dsp:txXfrm>
        <a:off x="2312493" y="3601497"/>
        <a:ext cx="1803928" cy="874749"/>
      </dsp:txXfrm>
    </dsp:sp>
    <dsp:sp modelId="{3C119F62-A46A-45CF-96F7-0EF946BBABCA}">
      <dsp:nvSpPr>
        <dsp:cNvPr id="0" name=""/>
        <dsp:cNvSpPr/>
      </dsp:nvSpPr>
      <dsp:spPr>
        <a:xfrm rot="13500000">
          <a:off x="1835956" y="2982885"/>
          <a:ext cx="970242" cy="3252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 rot="10800000">
        <a:off x="1933520" y="3047927"/>
        <a:ext cx="775114" cy="195128"/>
      </dsp:txXfrm>
    </dsp:sp>
    <dsp:sp modelId="{26344CFF-9EC0-420B-A46F-C095C3296223}">
      <dsp:nvSpPr>
        <dsp:cNvPr id="0" name=""/>
        <dsp:cNvSpPr/>
      </dsp:nvSpPr>
      <dsp:spPr>
        <a:xfrm>
          <a:off x="498518" y="1787521"/>
          <a:ext cx="1858358" cy="929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Participant</a:t>
          </a:r>
        </a:p>
      </dsp:txBody>
      <dsp:txXfrm>
        <a:off x="525733" y="1814736"/>
        <a:ext cx="1803928" cy="874749"/>
      </dsp:txXfrm>
    </dsp:sp>
    <dsp:sp modelId="{F5806254-0741-405B-92CF-1427C06EEBBF}">
      <dsp:nvSpPr>
        <dsp:cNvPr id="0" name=""/>
        <dsp:cNvSpPr/>
      </dsp:nvSpPr>
      <dsp:spPr>
        <a:xfrm rot="18900000">
          <a:off x="1835956" y="1196124"/>
          <a:ext cx="970242" cy="3252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1933520" y="1261166"/>
        <a:ext cx="775114" cy="1951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29203-D734-40C4-89E6-47302089E69A}">
      <dsp:nvSpPr>
        <dsp:cNvPr id="0" name=""/>
        <dsp:cNvSpPr/>
      </dsp:nvSpPr>
      <dsp:spPr>
        <a:xfrm>
          <a:off x="0" y="981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A67B6-2775-434F-89EC-45CA937DCAB2}">
      <dsp:nvSpPr>
        <dsp:cNvPr id="0" name=""/>
        <dsp:cNvSpPr/>
      </dsp:nvSpPr>
      <dsp:spPr>
        <a:xfrm>
          <a:off x="694988" y="517915"/>
          <a:ext cx="1263615" cy="12636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734A6-3F42-4AD5-A1B8-ABDBD5F9B3A3}">
      <dsp:nvSpPr>
        <dsp:cNvPr id="0" name=""/>
        <dsp:cNvSpPr/>
      </dsp:nvSpPr>
      <dsp:spPr>
        <a:xfrm>
          <a:off x="2653592" y="981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Identity</a:t>
          </a:r>
        </a:p>
      </dsp:txBody>
      <dsp:txXfrm>
        <a:off x="2653592" y="981"/>
        <a:ext cx="4010553" cy="2297482"/>
      </dsp:txXfrm>
    </dsp:sp>
    <dsp:sp modelId="{665E5582-0419-46EA-A422-66BEA029DD8E}">
      <dsp:nvSpPr>
        <dsp:cNvPr id="0" name=""/>
        <dsp:cNvSpPr/>
      </dsp:nvSpPr>
      <dsp:spPr>
        <a:xfrm>
          <a:off x="0" y="2872835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1880-9A45-4C7C-83E1-F4F505B74D3F}">
      <dsp:nvSpPr>
        <dsp:cNvPr id="0" name=""/>
        <dsp:cNvSpPr/>
      </dsp:nvSpPr>
      <dsp:spPr>
        <a:xfrm>
          <a:off x="694988" y="3389769"/>
          <a:ext cx="1263615" cy="12636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F8603-3DE1-4134-A4A4-70FE117109FA}">
      <dsp:nvSpPr>
        <dsp:cNvPr id="0" name=""/>
        <dsp:cNvSpPr/>
      </dsp:nvSpPr>
      <dsp:spPr>
        <a:xfrm>
          <a:off x="2653592" y="2872835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Reframing</a:t>
          </a:r>
        </a:p>
      </dsp:txBody>
      <dsp:txXfrm>
        <a:off x="2653592" y="2872835"/>
        <a:ext cx="4010553" cy="2297482"/>
      </dsp:txXfrm>
    </dsp:sp>
    <dsp:sp modelId="{C97C148B-B5C8-4155-B535-638B142E1097}">
      <dsp:nvSpPr>
        <dsp:cNvPr id="0" name=""/>
        <dsp:cNvSpPr/>
      </dsp:nvSpPr>
      <dsp:spPr>
        <a:xfrm>
          <a:off x="0" y="5744689"/>
          <a:ext cx="6664145" cy="2297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276A8-17AD-46EB-966A-D1927774A9F4}">
      <dsp:nvSpPr>
        <dsp:cNvPr id="0" name=""/>
        <dsp:cNvSpPr/>
      </dsp:nvSpPr>
      <dsp:spPr>
        <a:xfrm>
          <a:off x="694988" y="6261622"/>
          <a:ext cx="1263615" cy="12636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99DED-5DAB-4ED4-9042-AB7D1F8E1513}">
      <dsp:nvSpPr>
        <dsp:cNvPr id="0" name=""/>
        <dsp:cNvSpPr/>
      </dsp:nvSpPr>
      <dsp:spPr>
        <a:xfrm>
          <a:off x="2653592" y="5744689"/>
          <a:ext cx="4010553" cy="2297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50" tIns="243150" rIns="243150" bIns="243150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Tools</a:t>
          </a:r>
        </a:p>
      </dsp:txBody>
      <dsp:txXfrm>
        <a:off x="2653592" y="5744689"/>
        <a:ext cx="4010553" cy="2297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CA742-1092-44EC-BB2F-22D69C544CFD}">
      <dsp:nvSpPr>
        <dsp:cNvPr id="0" name=""/>
        <dsp:cNvSpPr/>
      </dsp:nvSpPr>
      <dsp:spPr>
        <a:xfrm>
          <a:off x="0" y="0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Engage in leadership as a process</a:t>
          </a:r>
        </a:p>
      </dsp:txBody>
      <dsp:txXfrm>
        <a:off x="40199" y="40199"/>
        <a:ext cx="3303114" cy="1292107"/>
      </dsp:txXfrm>
    </dsp:sp>
    <dsp:sp modelId="{1C988003-7BE4-48B2-A409-D772AFDC9621}">
      <dsp:nvSpPr>
        <dsp:cNvPr id="0" name=""/>
        <dsp:cNvSpPr/>
      </dsp:nvSpPr>
      <dsp:spPr>
        <a:xfrm>
          <a:off x="422131" y="1601256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Identify with your strengths and values</a:t>
          </a:r>
        </a:p>
      </dsp:txBody>
      <dsp:txXfrm>
        <a:off x="462330" y="1641455"/>
        <a:ext cx="3389496" cy="1292107"/>
      </dsp:txXfrm>
    </dsp:sp>
    <dsp:sp modelId="{58AB55BA-62B5-43EA-ADED-2EF6382223E1}">
      <dsp:nvSpPr>
        <dsp:cNvPr id="0" name=""/>
        <dsp:cNvSpPr/>
      </dsp:nvSpPr>
      <dsp:spPr>
        <a:xfrm>
          <a:off x="844262" y="3202513"/>
          <a:ext cx="4784154" cy="1372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Take action to build confidence</a:t>
          </a:r>
        </a:p>
      </dsp:txBody>
      <dsp:txXfrm>
        <a:off x="884461" y="3242712"/>
        <a:ext cx="3389496" cy="1292107"/>
      </dsp:txXfrm>
    </dsp:sp>
    <dsp:sp modelId="{811E9483-FB4E-40F5-B2CB-18346A56FA4A}">
      <dsp:nvSpPr>
        <dsp:cNvPr id="0" name=""/>
        <dsp:cNvSpPr/>
      </dsp:nvSpPr>
      <dsp:spPr>
        <a:xfrm>
          <a:off x="3892025" y="1040816"/>
          <a:ext cx="892128" cy="8921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092754" y="1040816"/>
        <a:ext cx="490670" cy="671326"/>
      </dsp:txXfrm>
    </dsp:sp>
    <dsp:sp modelId="{899FB87C-D070-4AC9-B5A5-7B76D90D8E51}">
      <dsp:nvSpPr>
        <dsp:cNvPr id="0" name=""/>
        <dsp:cNvSpPr/>
      </dsp:nvSpPr>
      <dsp:spPr>
        <a:xfrm>
          <a:off x="4314157" y="2632923"/>
          <a:ext cx="892128" cy="89212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514886" y="2632923"/>
        <a:ext cx="490670" cy="671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12A36AD-C140-47B5-A0AA-2808AF1C1C9D}" type="datetimeFigureOut">
              <a:rPr lang="en-AU" smtClean="0"/>
              <a:t>17/09/2019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763829E-EB69-4A98-9D54-8D6822520B27}" type="datetimeFigureOut">
              <a:rPr lang="en-AU" smtClean="0"/>
              <a:t>17/09/2019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1pPr>
    <a:lvl2pPr marL="650138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2pPr>
    <a:lvl3pPr marL="1300277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3pPr>
    <a:lvl4pPr marL="1950415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4pPr>
    <a:lvl5pPr marL="2600554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5pPr>
    <a:lvl6pPr marL="3250692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6pPr>
    <a:lvl7pPr marL="3900830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7pPr>
    <a:lvl8pPr marL="4550969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8pPr>
    <a:lvl9pPr marL="5201107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ACCD8CBC-4730-4145-9F98-307A5E2AD9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95699C-EBD7-445F-B5B1-BBB5E9541F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D2355CBC-A0F8-48E7-B275-C5A3BC34C2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B16D277D-AB56-4259-82C1-5932FCB01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335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81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455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374523">
              <a:buFont typeface="Arial" panose="020B0604020202020204" pitchFamily="34" charset="0"/>
              <a:buChar char="•"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/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/>
              <a:t>13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864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302066" indent="-302066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/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/>
              <a:t>14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569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374523">
              <a:buFont typeface="Arial" panose="020B0604020202020204" pitchFamily="34" charset="0"/>
              <a:buChar char="•"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/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/>
              <a:t>15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21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4348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374523" fontAlgn="base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8638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/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/>
              <a:t>18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70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/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/>
              <a:t>19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51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/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/>
              <a:t>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638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422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754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3140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2184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9098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2117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6977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34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9325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365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/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/>
              <a:t>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409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6371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195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EF05BAA-92F6-4DEA-A832-E4B15A2F525C}" type="slidenum">
              <a:rPr lang="en-AU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646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14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23182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35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64212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36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831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374523">
              <a:buFont typeface="Arial" panose="020B0604020202020204" pitchFamily="34" charset="0"/>
              <a:buChar char="•"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2683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61" indent="-291161" defTabSz="1324903">
              <a:buFont typeface="Arial" panose="020B0604020202020204" pitchFamily="34" charset="0"/>
              <a:buChar char="•"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4106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2638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097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7185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604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FB0A0-4DC3-4DFC-9A0A-6FF856544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402" y="1595990"/>
            <a:ext cx="9752410" cy="3395145"/>
          </a:xfrm>
        </p:spPr>
        <p:txBody>
          <a:bodyPr anchor="b"/>
          <a:lstStyle>
            <a:lvl1pPr algn="ctr">
              <a:defRPr sz="6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E6529-F18C-4257-AD08-B400A29E3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402" y="5122065"/>
            <a:ext cx="9752410" cy="2354478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04" indent="0" algn="ctr">
              <a:buNone/>
              <a:defRPr sz="2133"/>
            </a:lvl2pPr>
            <a:lvl3pPr marL="975208" indent="0" algn="ctr">
              <a:buNone/>
              <a:defRPr sz="1920"/>
            </a:lvl3pPr>
            <a:lvl4pPr marL="1462811" indent="0" algn="ctr">
              <a:buNone/>
              <a:defRPr sz="1706"/>
            </a:lvl4pPr>
            <a:lvl5pPr marL="1950415" indent="0" algn="ctr">
              <a:buNone/>
              <a:defRPr sz="1706"/>
            </a:lvl5pPr>
            <a:lvl6pPr marL="2438019" indent="0" algn="ctr">
              <a:buNone/>
              <a:defRPr sz="1706"/>
            </a:lvl6pPr>
            <a:lvl7pPr marL="2925623" indent="0" algn="ctr">
              <a:buNone/>
              <a:defRPr sz="1706"/>
            </a:lvl7pPr>
            <a:lvl8pPr marL="3413227" indent="0" algn="ctr">
              <a:buNone/>
              <a:defRPr sz="1706"/>
            </a:lvl8pPr>
            <a:lvl9pPr marL="3900830" indent="0" algn="ctr">
              <a:buNone/>
              <a:defRPr sz="170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CD49E-5CEE-439C-BA88-EACF3C7B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F88C6-6A39-46FD-ABF2-90AA99D9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9F922-CD3C-414C-9FB7-60D59FC3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253743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9FD4-13BA-48B2-BDF9-4DF5B916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5F351-9DB2-47A1-A995-1005D9441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9D58E-172C-4718-9AF7-8D4523DA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44C0D-388F-43AA-ACD3-9E82B24A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7C4D0-4892-41FD-A0F1-D8D437ED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6584943"/>
      </p:ext>
    </p:extLst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71217" y="7"/>
            <a:ext cx="7632000" cy="975164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5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3" y="3363918"/>
            <a:ext cx="4646538" cy="586898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A19B3-ADC4-46A3-BF00-57B86B7CF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63BBED2-AE29-435C-A95D-404517A18A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85399" y="347051"/>
            <a:ext cx="1720800" cy="18719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3309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" y="7"/>
            <a:ext cx="7632000" cy="975164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5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9E7A03E9-F3EB-4089-BA1B-CA0D892E58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5" y="350325"/>
            <a:ext cx="388799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13773" y="3363918"/>
            <a:ext cx="4646538" cy="586898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683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49BA5-9018-4446-A86F-4EE58D717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508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2"/>
            <a:ext cx="13003213" cy="97520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5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B89EFF-45A5-47CB-8E9C-D9F35B0107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5" y="350325"/>
            <a:ext cx="388799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BAAA9247-7455-4936-AB38-B0911A6358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85399" y="347051"/>
            <a:ext cx="1720800" cy="18719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83DCC-83B4-4DDF-A2DD-53EA89072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50383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9343" y="3366122"/>
            <a:ext cx="7920001" cy="5867553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2" y="3363917"/>
            <a:ext cx="3955342" cy="5867553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15CE4-9C5B-4DD4-9334-613E584A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10B5A-E47F-4858-B45E-5B1BEE8B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C6C2-929C-48AB-A46A-05FC0AD9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08A26F-06F2-4E9D-90D3-59B5F0517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F2FEF4-AC70-4D84-9B67-5A54BD0F33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587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3363918"/>
            <a:ext cx="7937158" cy="586898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683155" y="3363920"/>
            <a:ext cx="3960000" cy="586898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D7C67-E5F6-43C5-997F-6434DA21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84D73-4796-4164-B818-FA3C28E0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62CB5-7592-412B-8108-8BFA3C6D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0F9683-AEE5-4C7C-8337-8F0333B05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A82EE6-5B2A-4D35-9636-3FF0F8DEB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71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3" y="3363912"/>
            <a:ext cx="12311733" cy="280800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361319" y="6392842"/>
            <a:ext cx="12311733" cy="2808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DFF93-5525-475A-BA2F-1F0C4F78D5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E2A29-28F0-4172-8807-541DB74FB8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E7CF56-F1E5-4795-9265-7AD96EC85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9AB79-1006-4785-9565-5855A6C4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520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88F8E-C995-44E9-88C3-777D604D7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478"/>
          <a:stretch/>
        </p:blipFill>
        <p:spPr>
          <a:xfrm>
            <a:off x="5133456" y="189"/>
            <a:ext cx="7869760" cy="975164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8"/>
            <a:ext cx="4630628" cy="58689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2DE8C-193B-40D2-86E4-37390E84CC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B9284-71F9-4742-8BC8-CBD640B6E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19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E66D3-31E0-4E7E-974A-CBAF78AFB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32"/>
          <a:stretch/>
        </p:blipFill>
        <p:spPr>
          <a:xfrm>
            <a:off x="5205465" y="189"/>
            <a:ext cx="7797751" cy="975164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8"/>
            <a:ext cx="4630628" cy="58689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D64DB-0525-4239-B7EF-7462FB2A80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35A38-8B72-4CF7-A576-8AB549768E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470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7" y="2"/>
            <a:ext cx="7581726" cy="9752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8"/>
            <a:ext cx="4630628" cy="58689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27E38-93E1-4C04-83A5-FBD94BE75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408" y="1015560"/>
            <a:ext cx="2997714" cy="8167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6DF0E0-E4B3-49BF-A9CB-B5C1AC69E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2FCC1-F0E2-4D15-B831-1642D56F9D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6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7" y="2"/>
            <a:ext cx="7581726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8"/>
            <a:ext cx="4630628" cy="58689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05E55-8F6E-49C2-A14D-4F7EA9A24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9613" y="1938388"/>
            <a:ext cx="5707392" cy="5750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9E37B-FA5B-427F-9B9C-C22AEEF464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D3671-8BF4-4081-90DB-6B512B6793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337F5-A3CC-455A-8DAE-F42544278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5424" y="519205"/>
            <a:ext cx="2803818" cy="82643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A4705-AEAE-4AAD-B8FD-709DD928C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971" y="519205"/>
            <a:ext cx="8248913" cy="82643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B434F-AB4C-4DF4-8955-D01FF3B7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FDEA7-9AF0-4081-9F6C-C15858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F8BD2-304C-4C92-9C78-4A6C7F17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3077328"/>
      </p:ext>
    </p:extLst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7" y="2"/>
            <a:ext cx="7581726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8"/>
            <a:ext cx="4630628" cy="58689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36A6A2-B679-4575-A369-2D9B0C881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1687" y="1564343"/>
            <a:ext cx="3919736" cy="6827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8E51D-8667-4AE7-98D9-FD5D60E1E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0D460-F225-460B-BB60-8A1623721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0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5" y="2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4" y="1923679"/>
            <a:ext cx="12305190" cy="6281766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499" b="0" i="0">
                <a:solidFill>
                  <a:schemeClr val="bg1"/>
                </a:solidFill>
                <a:latin typeface="National 2 Medium" charset="0"/>
                <a:ea typeface="National 2 Medium" charset="0"/>
                <a:cs typeface="National 2 Medium" charset="0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3" y="8317155"/>
            <a:ext cx="12314238" cy="308415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8" y="8587262"/>
            <a:ext cx="12314238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3E30FE-911C-4ADA-B031-2626594EC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744D0-0577-40DE-9622-1088015D0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BB920-9A5A-4DA9-9ECA-1DF946B9A6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</p:spTree>
    <p:extLst>
      <p:ext uri="{BB962C8B-B14F-4D97-AF65-F5344CB8AC3E}">
        <p14:creationId xmlns:p14="http://schemas.microsoft.com/office/powerpoint/2010/main" val="42033752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5" y="2"/>
            <a:ext cx="13003212" cy="9752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4" y="1923679"/>
            <a:ext cx="12305190" cy="6281766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499" b="0" i="0">
                <a:solidFill>
                  <a:schemeClr val="accent1"/>
                </a:solidFill>
                <a:latin typeface="National 2 Medium" charset="0"/>
                <a:ea typeface="National 2 Medium" charset="0"/>
                <a:cs typeface="National 2 Medium" charset="0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3" y="8317155"/>
            <a:ext cx="12314238" cy="308415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8" y="8587262"/>
            <a:ext cx="12314238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[Position]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B8BFB0-2A25-45AC-80CE-669E6F62B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33D4B-5C12-45EC-88B7-C00C2123C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82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5" y="2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5658" y="3194425"/>
            <a:ext cx="8371903" cy="3600325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86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[Thank you or sign off]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5A8B4-6E78-422A-AF69-97326A6A7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54034-1F98-4E5C-A6EA-29A8353505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311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0EA49-7B36-455E-A863-61CF191F5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4308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EFBB34-E7A6-446F-8461-EDE7FE5D0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12314238" cy="5868987"/>
          </a:xfrm>
        </p:spPr>
        <p:txBody>
          <a:bodyPr/>
          <a:lstStyle>
            <a:lvl1pPr indent="-228600">
              <a:lnSpc>
                <a:spcPts val="3600"/>
              </a:lnSpc>
              <a:defRPr/>
            </a:lvl1pPr>
            <a:lvl2pPr indent="-228600">
              <a:defRPr/>
            </a:lvl2pPr>
            <a:lvl3pPr indent="-228600">
              <a:defRPr/>
            </a:lvl3pPr>
            <a:lvl4pPr indent="-228600">
              <a:defRPr/>
            </a:lvl4pPr>
            <a:lvl5pPr indent="-2286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8288C-36FD-45F0-A3A9-7148844259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41606" y="262016"/>
            <a:ext cx="7920000" cy="3087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7881E-E143-4217-816A-8C4E380ED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90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AB3C50-0815-4E72-B5C0-4CC01800180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D6D95E-88C9-4F51-9A96-C6DC690C4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70AC6F-A8DE-43B1-AB32-8BCC2ADD0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261938"/>
            <a:ext cx="2880000" cy="30956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 marL="144000" indent="0" algn="l">
              <a:buFontTx/>
              <a:buNone/>
              <a:defRPr sz="1400"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[Current Date]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D68E9-7018-4336-9CC4-C1AD98D09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1870" y="2031454"/>
            <a:ext cx="5814072" cy="56891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8FB25-7404-4D17-BC12-C5C5BD3F89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ational 2" charset="0"/>
                <a:ea typeface="National 2" charset="0"/>
                <a:cs typeface="National 2" charset="0"/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B9713-6169-4BCA-998A-1ECD71372D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</p:spTree>
    <p:extLst>
      <p:ext uri="{BB962C8B-B14F-4D97-AF65-F5344CB8AC3E}">
        <p14:creationId xmlns:p14="http://schemas.microsoft.com/office/powerpoint/2010/main" val="34015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837190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8375370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0633BF-DE6A-4E01-9F32-AB9A42461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4804" y="1009269"/>
            <a:ext cx="2997714" cy="816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F41DB6-5AEA-408D-A5BF-F2AA2A9AA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0AA1C-D441-4635-902A-1D05471536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4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788107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00A36-47BB-4418-B306-3E7E3AC14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3974" y="1991495"/>
            <a:ext cx="3919736" cy="682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2473B-6F9B-4A83-8856-23C5641F05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6D179-7759-497B-8880-790CAAFA95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31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788107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25145-F8C2-435E-83DA-3C6BFFE3B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2762" y="3363913"/>
            <a:ext cx="4007741" cy="4037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A09E0F-9A3D-42E9-BF40-D38087681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43727-5D9C-4050-8B4D-49535AB73D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99" y="3363912"/>
            <a:ext cx="6012000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5138" y="3363912"/>
            <a:ext cx="6012000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0B422-09F3-401B-BCC9-0BD19CBF8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9A268-DC64-46CE-B24E-6EA4998BF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99" y="3363912"/>
            <a:ext cx="6012000" cy="5868988"/>
          </a:xfrm>
        </p:spPr>
        <p:txBody>
          <a:bodyPr>
            <a:normAutofit/>
          </a:bodyPr>
          <a:lstStyle>
            <a:lvl1pPr indent="-228600">
              <a:defRPr lang="en-US" dirty="0" smtClean="0"/>
            </a:lvl1pPr>
            <a:lvl2pPr indent="-228600">
              <a:defRPr lang="en-US" dirty="0" smtClean="0"/>
            </a:lvl2pPr>
            <a:lvl3pPr indent="-228600">
              <a:defRPr lang="en-US" dirty="0" smtClean="0"/>
            </a:lvl3pPr>
            <a:lvl4pPr indent="-228600">
              <a:defRPr lang="en-US" dirty="0" smtClean="0"/>
            </a:lvl4pPr>
            <a:lvl5pPr indent="-228600"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138" y="3363912"/>
            <a:ext cx="6012000" cy="5868988"/>
          </a:xfrm>
        </p:spPr>
        <p:txBody>
          <a:bodyPr>
            <a:normAutofit/>
          </a:bodyPr>
          <a:lstStyle>
            <a:lvl1pPr marL="182880" indent="-228600">
              <a:buFont typeface="+mj-lt"/>
              <a:buAutoNum type="arabicPeriod"/>
              <a:defRPr lang="en-US" sz="2800" b="0" dirty="0" smtClean="0">
                <a:latin typeface="+mn-lt"/>
              </a:defRPr>
            </a:lvl1pPr>
            <a:lvl2pPr marL="640080" indent="-228600">
              <a:buFont typeface="+mj-lt"/>
              <a:buAutoNum type="alphaLcPeriod"/>
              <a:defRPr lang="en-US" sz="2400" b="0" dirty="0" smtClean="0">
                <a:latin typeface="+mn-lt"/>
              </a:defRPr>
            </a:lvl2pPr>
            <a:lvl3pPr marL="1097280" indent="-228600">
              <a:buFont typeface="+mj-lt"/>
              <a:buAutoNum type="romanLcPeriod"/>
              <a:defRPr lang="en-US" sz="2000" b="0" dirty="0" smtClean="0">
                <a:latin typeface="+mn-lt"/>
              </a:defRPr>
            </a:lvl3pPr>
            <a:lvl4pPr marL="1554480" indent="-228600">
              <a:buFont typeface="+mj-lt"/>
              <a:buAutoNum type="arabicPeriod"/>
              <a:defRPr lang="en-US" sz="2000" b="0" dirty="0" smtClean="0">
                <a:latin typeface="+mn-lt"/>
              </a:defRPr>
            </a:lvl4pPr>
            <a:lvl5pPr marL="2011680" indent="-228600">
              <a:buFont typeface="+mj-lt"/>
              <a:buAutoNum type="alphaLcPeriod"/>
              <a:defRPr lang="en-US" sz="2000" b="0" dirty="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22980-9FEA-47AB-8160-1C2959753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9DED6-E107-4AF2-B3B8-51B167296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4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725428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7E974-6222-4E14-8F53-1A35F8F2D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0BD44-827B-47CD-8BFA-2A4BD387B4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F9F0-4A26-4D8F-BC2C-A2301595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A54E2-DDBA-436E-9691-5042B9409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F6704-EF26-409A-B402-963E9BEC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5180B-47D8-4953-ADA3-174C3A8F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361B6-6C44-4143-A158-181C1536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2702033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C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3957F-CBD5-45F4-9139-BE2AD9F3D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7466EE-1402-4AD3-84F3-D1DF7AB79A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8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C70461-48C5-43F7-8FBF-36F351503D8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48247" y="7004496"/>
            <a:ext cx="3135564" cy="222840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45B0B-FD87-427B-B1C8-DF115B45F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4FC01-F717-4A46-B98F-96CECAD73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6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71213" y="1"/>
            <a:ext cx="7632000" cy="975164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A19B3-ADC4-46A3-BF00-57B86B7CF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63BBED2-AE29-435C-A95D-404517A18A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85397" y="347049"/>
            <a:ext cx="1720800" cy="187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170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7632000" cy="975164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9E7A03E9-F3EB-4089-BA1B-CA0D892E58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2" y="350324"/>
            <a:ext cx="3888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13774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684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49BA5-9018-4446-A86F-4EE58D717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72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3003213" cy="97520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B89EFF-45A5-47CB-8E9C-D9F35B0107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2" y="350324"/>
            <a:ext cx="3888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BAAA9247-7455-4936-AB38-B0911A6358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85397" y="347049"/>
            <a:ext cx="1720800" cy="187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83DCC-83B4-4DDF-A2DD-53EA89072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8763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9341" y="3366120"/>
            <a:ext cx="7920000" cy="5867554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0" y="3363913"/>
            <a:ext cx="3955342" cy="5867554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15CE4-9C5B-4DD4-9334-613E584A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10B5A-E47F-4858-B45E-5B1BEE8B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C6C2-929C-48AB-A46A-05FC0AD9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08A26F-06F2-4E9D-90D3-59B5F0517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F2FEF4-AC70-4D84-9B67-5A54BD0F33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8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3363912"/>
            <a:ext cx="793715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683155" y="3363913"/>
            <a:ext cx="3960000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D7C67-E5F6-43C5-997F-6434DA21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84D73-4796-4164-B818-FA3C28E0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62CB5-7592-412B-8108-8BFA3C6D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0F9683-AEE5-4C7C-8337-8F0333B05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A82EE6-5B2A-4D35-9636-3FF0F8DEB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24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3363913"/>
            <a:ext cx="12311733" cy="280800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361315" y="6392843"/>
            <a:ext cx="12311733" cy="2808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DFF93-5525-475A-BA2F-1F0C4F78D5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E2A29-28F0-4172-8807-541DB74FB8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E7CF56-F1E5-4795-9265-7AD96EC85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9AB79-1006-4785-9565-5855A6C4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88F8E-C995-44E9-88C3-777D604D7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478"/>
          <a:stretch/>
        </p:blipFill>
        <p:spPr>
          <a:xfrm>
            <a:off x="5133454" y="182"/>
            <a:ext cx="7869759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2DE8C-193B-40D2-86E4-37390E84CC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B9284-71F9-4742-8BC8-CBD640B6E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E66D3-31E0-4E7E-974A-CBAF78AFB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32"/>
          <a:stretch/>
        </p:blipFill>
        <p:spPr>
          <a:xfrm>
            <a:off x="5205462" y="182"/>
            <a:ext cx="7797751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D64DB-0525-4239-B7EF-7462FB2A80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35A38-8B72-4CF7-A576-8AB549768E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6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0BE6-378F-4103-82E6-31AEAAF1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98" y="2431232"/>
            <a:ext cx="11215271" cy="4056566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958A9-DF18-4781-B2CD-3FB7149C3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198" y="6526175"/>
            <a:ext cx="11215271" cy="2133252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208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2811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4pPr>
            <a:lvl5pPr marL="1950415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5pPr>
            <a:lvl6pPr marL="2438019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6pPr>
            <a:lvl7pPr marL="2925623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7pPr>
            <a:lvl8pPr marL="3413227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8pPr>
            <a:lvl9pPr marL="3900830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45415-0F9D-4461-956C-3089ECA9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BD2BA-96FA-4E5E-A4E0-1921E779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8449D-40BC-4F48-8360-24DCF366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4912584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27E38-93E1-4C04-83A5-FBD94BE75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408" y="1015558"/>
            <a:ext cx="2997714" cy="816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6DF0E0-E4B3-49BF-A9CB-B5C1AC69E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2FCC1-F0E2-4D15-B831-1642D56F9D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32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05E55-8F6E-49C2-A14D-4F7EA9A24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9613" y="1938389"/>
            <a:ext cx="5707392" cy="5750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9E37B-FA5B-427F-9B9C-C22AEEF464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D3671-8BF4-4081-90DB-6B512B6793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4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36A6A2-B679-4575-A369-2D9B0C881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1686" y="1564338"/>
            <a:ext cx="3919736" cy="6827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8E51D-8667-4AE7-98D9-FD5D60E1E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0D460-F225-460B-BB60-8A1623721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29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1923678"/>
            <a:ext cx="12305190" cy="6281765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500" b="0" i="0">
                <a:solidFill>
                  <a:schemeClr val="bg1"/>
                </a:solidFill>
                <a:latin typeface="National 2 Medium" charset="0"/>
                <a:ea typeface="National 2 Medium" charset="0"/>
                <a:cs typeface="National 2 Medium" charset="0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8317151"/>
            <a:ext cx="12314237" cy="308414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4" y="8587261"/>
            <a:ext cx="12314237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3E30FE-911C-4ADA-B031-2626594EC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744D0-0577-40DE-9622-1088015D0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BB920-9A5A-4DA9-9ECA-1DF946B9A6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</p:spTree>
    <p:extLst>
      <p:ext uri="{BB962C8B-B14F-4D97-AF65-F5344CB8AC3E}">
        <p14:creationId xmlns:p14="http://schemas.microsoft.com/office/powerpoint/2010/main" val="513586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1923678"/>
            <a:ext cx="12305190" cy="6281765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500" b="0" i="0">
                <a:solidFill>
                  <a:schemeClr val="accent1"/>
                </a:solidFill>
                <a:latin typeface="National 2 Medium" charset="0"/>
                <a:ea typeface="National 2 Medium" charset="0"/>
                <a:cs typeface="National 2 Medium" charset="0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8317151"/>
            <a:ext cx="12314237" cy="308414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4" y="8587261"/>
            <a:ext cx="12314237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[Position]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B8BFB0-2A25-45AC-80CE-669E6F62B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33D4B-5C12-45EC-88B7-C00C2123C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24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5654" y="3194422"/>
            <a:ext cx="8371904" cy="360032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87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[Thank you or sign off]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5A8B4-6E78-422A-AF69-97326A6A7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54034-1F98-4E5C-A6EA-29A8353505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98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5673CE-2DC8-4BC7-8474-7FD9AEAE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B1A7F-3E6C-4BDA-A873-12B2FD961F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0EA49-7B36-455E-A863-61CF191F5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0F960-7B3B-462A-AC2C-5591D2082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E6E5A-4BD9-4D77-8176-009D70AE8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3313-2B22-4B31-B9DC-66662660D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402" y="1595990"/>
            <a:ext cx="9752410" cy="3395145"/>
          </a:xfrm>
        </p:spPr>
        <p:txBody>
          <a:bodyPr anchor="b"/>
          <a:lstStyle>
            <a:lvl1pPr algn="ctr">
              <a:defRPr sz="6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5AABD-504E-4CC8-B03A-4E2DCB4C1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402" y="5122065"/>
            <a:ext cx="9752410" cy="2354478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04" indent="0" algn="ctr">
              <a:buNone/>
              <a:defRPr sz="2133"/>
            </a:lvl2pPr>
            <a:lvl3pPr marL="975208" indent="0" algn="ctr">
              <a:buNone/>
              <a:defRPr sz="1920"/>
            </a:lvl3pPr>
            <a:lvl4pPr marL="1462811" indent="0" algn="ctr">
              <a:buNone/>
              <a:defRPr sz="1706"/>
            </a:lvl4pPr>
            <a:lvl5pPr marL="1950415" indent="0" algn="ctr">
              <a:buNone/>
              <a:defRPr sz="1706"/>
            </a:lvl5pPr>
            <a:lvl6pPr marL="2438019" indent="0" algn="ctr">
              <a:buNone/>
              <a:defRPr sz="1706"/>
            </a:lvl6pPr>
            <a:lvl7pPr marL="2925623" indent="0" algn="ctr">
              <a:buNone/>
              <a:defRPr sz="1706"/>
            </a:lvl7pPr>
            <a:lvl8pPr marL="3413227" indent="0" algn="ctr">
              <a:buNone/>
              <a:defRPr sz="1706"/>
            </a:lvl8pPr>
            <a:lvl9pPr marL="3900830" indent="0" algn="ctr">
              <a:buNone/>
              <a:defRPr sz="170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7733A-C3D3-4FAC-BA39-62104B9E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AA928-2C9B-408B-B76E-A70ED9C1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1C51E-2734-4DF3-93AD-7A093509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09D086-3365-47C3-9B3E-4A00E72116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3136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503E-C656-4214-BBC8-3F955FC0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C5114-ED95-40B1-9F61-EF18AE8E8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1963C-21DD-4F81-BBCD-AEFDD2C6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07E61-D2F8-452B-B53A-91FE1E439E24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3D3C4-D50C-43E9-8466-9D3F4767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3E2B0-77B4-4CD3-81CA-D4E1C9E9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0275912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D66D-0279-4C62-B8F5-0C68E111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98" y="2431232"/>
            <a:ext cx="11215271" cy="4056566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A5331-4311-420C-BB88-43700C67D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198" y="6526175"/>
            <a:ext cx="11215271" cy="2133252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208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2811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4pPr>
            <a:lvl5pPr marL="1950415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5pPr>
            <a:lvl6pPr marL="2438019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6pPr>
            <a:lvl7pPr marL="2925623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7pPr>
            <a:lvl8pPr marL="3413227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8pPr>
            <a:lvl9pPr marL="3900830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4F726-7E82-4CB5-936C-0F096A67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D44C-5E2F-400D-88F9-B60B318A44C9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20D70-7D91-46AC-B6D9-8F09AFC7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074A8-B155-4A47-BCB7-91B48945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164564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53B3-123F-4E6A-A0CD-4A490CE8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4F6D5-27EF-40F3-B35B-94AB02BC7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971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71B39-3EBF-41F3-91B0-5A8E61C5A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2876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C0B45-5AD3-40FC-AC1E-BFB3CACB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90A60-1A39-48DE-ADD7-46BCB0D7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12D1E-2F6B-4306-A605-02F8BD19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014CAB-DC11-4459-A187-E05788942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C8373-CA94-4FB4-A1CC-125F4EBBB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CBA8-4CDB-4CC3-8FCE-54806A17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0907-0D77-4D52-9EF2-2A638A09E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971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68D64-67C3-4A89-AC30-FF66C919D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2876" y="2596022"/>
            <a:ext cx="5526366" cy="6187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9AADE-7BA0-4165-93AB-0A9EAEA8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3A57-F65A-4C42-9156-7629C10666E9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33B7A-20D0-4F15-9B35-05AFEEBC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96B41-EA11-4F4B-A2D9-38A40D3CC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D66B9-753E-499A-B672-4B5C14580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F26AE-221C-4256-8BE8-77952854CD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8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C497-0B5F-40D1-825C-217749B1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519205"/>
            <a:ext cx="11215271" cy="1884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B76FA-6133-4CDE-8000-A634585F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665" y="2390598"/>
            <a:ext cx="5500968" cy="1171595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04" indent="0">
              <a:buNone/>
              <a:defRPr sz="2133" b="1"/>
            </a:lvl2pPr>
            <a:lvl3pPr marL="975208" indent="0">
              <a:buNone/>
              <a:defRPr sz="1920" b="1"/>
            </a:lvl3pPr>
            <a:lvl4pPr marL="1462811" indent="0">
              <a:buNone/>
              <a:defRPr sz="1706" b="1"/>
            </a:lvl4pPr>
            <a:lvl5pPr marL="1950415" indent="0">
              <a:buNone/>
              <a:defRPr sz="1706" b="1"/>
            </a:lvl5pPr>
            <a:lvl6pPr marL="2438019" indent="0">
              <a:buNone/>
              <a:defRPr sz="1706" b="1"/>
            </a:lvl6pPr>
            <a:lvl7pPr marL="2925623" indent="0">
              <a:buNone/>
              <a:defRPr sz="1706" b="1"/>
            </a:lvl7pPr>
            <a:lvl8pPr marL="3413227" indent="0">
              <a:buNone/>
              <a:defRPr sz="1706" b="1"/>
            </a:lvl8pPr>
            <a:lvl9pPr marL="3900830" indent="0">
              <a:buNone/>
              <a:defRPr sz="170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FE716-ED8F-4C45-98B2-7E4692950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665" y="3562194"/>
            <a:ext cx="5500968" cy="5239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8C0AD-70B5-4EE9-BF8D-F82AE34D1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2877" y="2390598"/>
            <a:ext cx="5528059" cy="1171595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04" indent="0">
              <a:buNone/>
              <a:defRPr sz="2133" b="1"/>
            </a:lvl2pPr>
            <a:lvl3pPr marL="975208" indent="0">
              <a:buNone/>
              <a:defRPr sz="1920" b="1"/>
            </a:lvl3pPr>
            <a:lvl4pPr marL="1462811" indent="0">
              <a:buNone/>
              <a:defRPr sz="1706" b="1"/>
            </a:lvl4pPr>
            <a:lvl5pPr marL="1950415" indent="0">
              <a:buNone/>
              <a:defRPr sz="1706" b="1"/>
            </a:lvl5pPr>
            <a:lvl6pPr marL="2438019" indent="0">
              <a:buNone/>
              <a:defRPr sz="1706" b="1"/>
            </a:lvl6pPr>
            <a:lvl7pPr marL="2925623" indent="0">
              <a:buNone/>
              <a:defRPr sz="1706" b="1"/>
            </a:lvl7pPr>
            <a:lvl8pPr marL="3413227" indent="0">
              <a:buNone/>
              <a:defRPr sz="1706" b="1"/>
            </a:lvl8pPr>
            <a:lvl9pPr marL="3900830" indent="0">
              <a:buNone/>
              <a:defRPr sz="170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3BFDD-8888-4F80-BEAC-DED1DC616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2877" y="3562194"/>
            <a:ext cx="5528059" cy="5239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19F3F8-57B1-4B57-AD91-32C750BC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BF0B-319E-4F95-BA43-902EB3DC9783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40E39-2214-46E7-A9B8-6721B89D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920F48-D0D1-49A1-B5F8-FB1BA456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3717772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20E2-A3C8-4426-8BAF-2EF9D2F29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DF3F6-2CD7-40FB-886B-34AC7492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58B3-6703-4BBB-A09E-33FD65E7DB24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0D93D-FD29-4BBD-AD0F-C399E166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F0E14-E32D-4208-A35A-7A6F08E9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DB996-8EC9-4067-9248-EC753643E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4E4C5-868F-4F9E-8257-3734D24893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79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34FEC-5409-4521-BD01-1B7B387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9955-2DD3-491E-92B6-7018343227CE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DEEF8-7CBC-4FA0-90E5-CEEAE0B7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C1D18-67E7-423F-89DE-1B5E4B60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AF1104-8A7A-4CB3-9CB6-1AC708FF568C}"/>
              </a:ext>
            </a:extLst>
          </p:cNvPr>
          <p:cNvSpPr/>
          <p:nvPr userDrawn="1"/>
        </p:nvSpPr>
        <p:spPr>
          <a:xfrm>
            <a:off x="0" y="0"/>
            <a:ext cx="13003213" cy="149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560" dirty="0"/>
          </a:p>
        </p:txBody>
      </p:sp>
    </p:spTree>
    <p:extLst>
      <p:ext uri="{BB962C8B-B14F-4D97-AF65-F5344CB8AC3E}">
        <p14:creationId xmlns:p14="http://schemas.microsoft.com/office/powerpoint/2010/main" val="686550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3E1B-06DF-4C2C-8A12-8B9DCB52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C9DC-D169-4C3B-AC2B-96351906F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059" y="1404110"/>
            <a:ext cx="6582877" cy="6930250"/>
          </a:xfrm>
        </p:spPr>
        <p:txBody>
          <a:bodyPr/>
          <a:lstStyle>
            <a:lvl1pPr>
              <a:defRPr sz="3413"/>
            </a:lvl1pPr>
            <a:lvl2pPr>
              <a:defRPr sz="2986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E190B-76F7-48F8-A47F-470BB993F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6"/>
            </a:lvl1pPr>
            <a:lvl2pPr marL="487604" indent="0">
              <a:buNone/>
              <a:defRPr sz="1493"/>
            </a:lvl2pPr>
            <a:lvl3pPr marL="975208" indent="0">
              <a:buNone/>
              <a:defRPr sz="1280"/>
            </a:lvl3pPr>
            <a:lvl4pPr marL="1462811" indent="0">
              <a:buNone/>
              <a:defRPr sz="1067"/>
            </a:lvl4pPr>
            <a:lvl5pPr marL="1950415" indent="0">
              <a:buNone/>
              <a:defRPr sz="1067"/>
            </a:lvl5pPr>
            <a:lvl6pPr marL="2438019" indent="0">
              <a:buNone/>
              <a:defRPr sz="1067"/>
            </a:lvl6pPr>
            <a:lvl7pPr marL="2925623" indent="0">
              <a:buNone/>
              <a:defRPr sz="1067"/>
            </a:lvl7pPr>
            <a:lvl8pPr marL="3413227" indent="0">
              <a:buNone/>
              <a:defRPr sz="1067"/>
            </a:lvl8pPr>
            <a:lvl9pPr marL="3900830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6A8B9-CD71-4D5A-B054-B84D1EB7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8A28-1D79-4F41-9521-CF26BB2C7EE3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77418-F034-499F-A64F-3A6209F6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B0459-B4EF-4D20-851A-F7615058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443398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BE658-D27B-490D-9E30-A7C66030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8F5233-D5E7-4BEF-9604-19C842D32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059" y="1404110"/>
            <a:ext cx="6582877" cy="6930250"/>
          </a:xfrm>
        </p:spPr>
        <p:txBody>
          <a:bodyPr/>
          <a:lstStyle>
            <a:lvl1pPr marL="0" indent="0">
              <a:buNone/>
              <a:defRPr sz="3413"/>
            </a:lvl1pPr>
            <a:lvl2pPr marL="487604" indent="0">
              <a:buNone/>
              <a:defRPr sz="2986"/>
            </a:lvl2pPr>
            <a:lvl3pPr marL="975208" indent="0">
              <a:buNone/>
              <a:defRPr sz="2560"/>
            </a:lvl3pPr>
            <a:lvl4pPr marL="1462811" indent="0">
              <a:buNone/>
              <a:defRPr sz="2133"/>
            </a:lvl4pPr>
            <a:lvl5pPr marL="1950415" indent="0">
              <a:buNone/>
              <a:defRPr sz="2133"/>
            </a:lvl5pPr>
            <a:lvl6pPr marL="2438019" indent="0">
              <a:buNone/>
              <a:defRPr sz="2133"/>
            </a:lvl6pPr>
            <a:lvl7pPr marL="2925623" indent="0">
              <a:buNone/>
              <a:defRPr sz="2133"/>
            </a:lvl7pPr>
            <a:lvl8pPr marL="3413227" indent="0">
              <a:buNone/>
              <a:defRPr sz="2133"/>
            </a:lvl8pPr>
            <a:lvl9pPr marL="3900830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393A8-24E5-4493-99B5-CD13C3CCD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6"/>
            </a:lvl1pPr>
            <a:lvl2pPr marL="487604" indent="0">
              <a:buNone/>
              <a:defRPr sz="1493"/>
            </a:lvl2pPr>
            <a:lvl3pPr marL="975208" indent="0">
              <a:buNone/>
              <a:defRPr sz="1280"/>
            </a:lvl3pPr>
            <a:lvl4pPr marL="1462811" indent="0">
              <a:buNone/>
              <a:defRPr sz="1067"/>
            </a:lvl4pPr>
            <a:lvl5pPr marL="1950415" indent="0">
              <a:buNone/>
              <a:defRPr sz="1067"/>
            </a:lvl5pPr>
            <a:lvl6pPr marL="2438019" indent="0">
              <a:buNone/>
              <a:defRPr sz="1067"/>
            </a:lvl6pPr>
            <a:lvl7pPr marL="2925623" indent="0">
              <a:buNone/>
              <a:defRPr sz="1067"/>
            </a:lvl7pPr>
            <a:lvl8pPr marL="3413227" indent="0">
              <a:buNone/>
              <a:defRPr sz="1067"/>
            </a:lvl8pPr>
            <a:lvl9pPr marL="3900830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7A6DF-05B1-47BC-9028-0A32B01F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9950-AF07-4F2A-A949-E1C816A93B30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8576D-5E26-4FBC-AD12-8FAED897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F15FB-3C4D-44EA-A86A-58EF4989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7927891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5299-6097-4416-A9AB-F2781C8B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6D841-B6CB-4B8A-B6C1-1370035A6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047D1-B14C-4469-A7C8-6FCCEECE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62D-6073-4A30-973C-53BE1D29884A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C769A-53A8-4018-868D-EA4332D9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106B-C9AF-4888-966D-F272FAC8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9174273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E36D3F-5DC3-49DF-84B5-FBFD9039D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5424" y="519205"/>
            <a:ext cx="2803818" cy="82643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4BE87-E28A-4BF3-9C3C-F59A6A7A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971" y="519205"/>
            <a:ext cx="8248913" cy="82643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ECF48-B770-46FC-98F3-750F7C0F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B0AF-EEE9-4421-9298-EB11A547E63F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A7885-8B22-45C0-9324-2A1D8752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D251B-6429-4147-BF79-F5948C64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1225317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3363912"/>
            <a:ext cx="793715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683155" y="3363913"/>
            <a:ext cx="3960000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D7C67-E5F6-43C5-997F-6434DA21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84D73-4796-4164-B818-FA3C28E0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62CB5-7592-412B-8108-8BFA3C6D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0F9683-AEE5-4C7C-8337-8F0333B05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A82EE6-5B2A-4D35-9636-3FF0F8DEB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77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&amp; Text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7632000" cy="975164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9E7A03E9-F3EB-4089-BA1B-CA0D892E58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2" y="350324"/>
            <a:ext cx="3888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13774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684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49BA5-9018-4446-A86F-4EE58D717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9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616A-B6F6-4075-8743-C8B1D990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519205"/>
            <a:ext cx="11215271" cy="1884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B5CBD-C0DD-4CCA-979C-CB3F8AFD7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665" y="2390598"/>
            <a:ext cx="5500968" cy="1171595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04" indent="0">
              <a:buNone/>
              <a:defRPr sz="2133" b="1"/>
            </a:lvl2pPr>
            <a:lvl3pPr marL="975208" indent="0">
              <a:buNone/>
              <a:defRPr sz="1920" b="1"/>
            </a:lvl3pPr>
            <a:lvl4pPr marL="1462811" indent="0">
              <a:buNone/>
              <a:defRPr sz="1706" b="1"/>
            </a:lvl4pPr>
            <a:lvl5pPr marL="1950415" indent="0">
              <a:buNone/>
              <a:defRPr sz="1706" b="1"/>
            </a:lvl5pPr>
            <a:lvl6pPr marL="2438019" indent="0">
              <a:buNone/>
              <a:defRPr sz="1706" b="1"/>
            </a:lvl6pPr>
            <a:lvl7pPr marL="2925623" indent="0">
              <a:buNone/>
              <a:defRPr sz="1706" b="1"/>
            </a:lvl7pPr>
            <a:lvl8pPr marL="3413227" indent="0">
              <a:buNone/>
              <a:defRPr sz="1706" b="1"/>
            </a:lvl8pPr>
            <a:lvl9pPr marL="3900830" indent="0">
              <a:buNone/>
              <a:defRPr sz="17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25E99-8578-4C51-9CD1-E1E73CE43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665" y="3562194"/>
            <a:ext cx="5500968" cy="523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39AD7-FC3F-4FC4-A245-89834698F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2877" y="2390598"/>
            <a:ext cx="5528059" cy="1171595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04" indent="0">
              <a:buNone/>
              <a:defRPr sz="2133" b="1"/>
            </a:lvl2pPr>
            <a:lvl3pPr marL="975208" indent="0">
              <a:buNone/>
              <a:defRPr sz="1920" b="1"/>
            </a:lvl3pPr>
            <a:lvl4pPr marL="1462811" indent="0">
              <a:buNone/>
              <a:defRPr sz="1706" b="1"/>
            </a:lvl4pPr>
            <a:lvl5pPr marL="1950415" indent="0">
              <a:buNone/>
              <a:defRPr sz="1706" b="1"/>
            </a:lvl5pPr>
            <a:lvl6pPr marL="2438019" indent="0">
              <a:buNone/>
              <a:defRPr sz="1706" b="1"/>
            </a:lvl6pPr>
            <a:lvl7pPr marL="2925623" indent="0">
              <a:buNone/>
              <a:defRPr sz="1706" b="1"/>
            </a:lvl7pPr>
            <a:lvl8pPr marL="3413227" indent="0">
              <a:buNone/>
              <a:defRPr sz="1706" b="1"/>
            </a:lvl8pPr>
            <a:lvl9pPr marL="3900830" indent="0">
              <a:buNone/>
              <a:defRPr sz="17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C3C83-D373-46B8-93CD-7E5441C94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2877" y="3562194"/>
            <a:ext cx="5528059" cy="523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FFC11-988B-4136-A55F-921A8EDB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A395D-B817-469F-AB25-B8710DAF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6E28-6128-44D1-ADFD-0A0CA32D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7146122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AB3C50-0815-4E72-B5C0-4CC01800180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D6D95E-88C9-4F51-9A96-C6DC690C4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70AC6F-A8DE-43B1-AB32-8BCC2ADD0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261938"/>
            <a:ext cx="2880000" cy="30956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 marL="144000" indent="0" algn="l">
              <a:buFontTx/>
              <a:buNone/>
              <a:defRPr sz="1400"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[Current Date]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D68E9-7018-4336-9CC4-C1AD98D09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1870" y="2031454"/>
            <a:ext cx="5814072" cy="56891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8FB25-7404-4D17-BC12-C5C5BD3F89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ational 2" charset="0"/>
                <a:ea typeface="National 2" charset="0"/>
                <a:cs typeface="National 2" charset="0"/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B9713-6169-4BCA-998A-1ECD71372D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</p:spTree>
    <p:extLst>
      <p:ext uri="{BB962C8B-B14F-4D97-AF65-F5344CB8AC3E}">
        <p14:creationId xmlns:p14="http://schemas.microsoft.com/office/powerpoint/2010/main" val="3163327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2010545"/>
            <a:ext cx="11621607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4731990"/>
            <a:ext cx="11626418" cy="2588022"/>
          </a:xfrm>
        </p:spPr>
        <p:txBody>
          <a:bodyPr>
            <a:normAutofit/>
          </a:bodyPr>
          <a:lstStyle>
            <a:lvl1pPr marL="0" indent="0">
              <a:buNone/>
              <a:defRPr sz="5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[Presenter Name]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B3AAE-1896-4A98-A246-9A4E80DA4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8A2211-08DC-44ED-BA4C-EA9B5E049F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83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837190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8375370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0633BF-DE6A-4E01-9F32-AB9A42461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4804" y="1009269"/>
            <a:ext cx="2997714" cy="816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F41DB6-5AEA-408D-A5BF-F2AA2A9AA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0AA1C-D441-4635-902A-1D05471536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8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788107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00A36-47BB-4418-B306-3E7E3AC14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3974" y="1991495"/>
            <a:ext cx="3919736" cy="682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2473B-6F9B-4A83-8856-23C5641F05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6D179-7759-497B-8880-790CAAFA95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788107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25145-F8C2-435E-83DA-3C6BFFE3B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2762" y="3363913"/>
            <a:ext cx="4007741" cy="4037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A09E0F-9A3D-42E9-BF40-D38087681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43727-5D9C-4050-8B4D-49535AB73D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73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EFBB34-E7A6-446F-8461-EDE7FE5D0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12314238" cy="5868987"/>
          </a:xfrm>
        </p:spPr>
        <p:txBody>
          <a:bodyPr/>
          <a:lstStyle>
            <a:lvl1pPr indent="-228600">
              <a:lnSpc>
                <a:spcPts val="3600"/>
              </a:lnSpc>
              <a:defRPr/>
            </a:lvl1pPr>
            <a:lvl2pPr indent="-228600">
              <a:defRPr/>
            </a:lvl2pPr>
            <a:lvl3pPr indent="-228600">
              <a:defRPr/>
            </a:lvl3pPr>
            <a:lvl4pPr indent="-228600">
              <a:defRPr/>
            </a:lvl4pPr>
            <a:lvl5pPr indent="-2286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8288C-36FD-45F0-A3A9-7148844259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41606" y="262016"/>
            <a:ext cx="7920000" cy="3087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7881E-E143-4217-816A-8C4E380ED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74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99" y="3363912"/>
            <a:ext cx="6012000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5138" y="3363912"/>
            <a:ext cx="6012000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0B422-09F3-401B-BCC9-0BD19CBF8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9A268-DC64-46CE-B24E-6EA4998BF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21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99" y="3363912"/>
            <a:ext cx="6012000" cy="5868988"/>
          </a:xfrm>
        </p:spPr>
        <p:txBody>
          <a:bodyPr>
            <a:normAutofit/>
          </a:bodyPr>
          <a:lstStyle>
            <a:lvl1pPr indent="-228600">
              <a:defRPr lang="en-US" dirty="0" smtClean="0"/>
            </a:lvl1pPr>
            <a:lvl2pPr indent="-228600">
              <a:defRPr lang="en-US" dirty="0" smtClean="0"/>
            </a:lvl2pPr>
            <a:lvl3pPr indent="-228600">
              <a:defRPr lang="en-US" dirty="0" smtClean="0"/>
            </a:lvl3pPr>
            <a:lvl4pPr indent="-228600">
              <a:defRPr lang="en-US" dirty="0" smtClean="0"/>
            </a:lvl4pPr>
            <a:lvl5pPr indent="-228600"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138" y="3363912"/>
            <a:ext cx="6012000" cy="5868988"/>
          </a:xfrm>
        </p:spPr>
        <p:txBody>
          <a:bodyPr>
            <a:normAutofit/>
          </a:bodyPr>
          <a:lstStyle>
            <a:lvl1pPr marL="182880" indent="-228600">
              <a:buFont typeface="+mj-lt"/>
              <a:buAutoNum type="arabicPeriod"/>
              <a:defRPr lang="en-US" sz="2800" b="0" dirty="0" smtClean="0">
                <a:latin typeface="+mn-lt"/>
              </a:defRPr>
            </a:lvl1pPr>
            <a:lvl2pPr marL="640080" indent="-228600">
              <a:buFont typeface="+mj-lt"/>
              <a:buAutoNum type="alphaLcPeriod"/>
              <a:defRPr lang="en-US" sz="2400" b="0" dirty="0" smtClean="0">
                <a:latin typeface="+mn-lt"/>
              </a:defRPr>
            </a:lvl2pPr>
            <a:lvl3pPr marL="1097280" indent="-228600">
              <a:buFont typeface="+mj-lt"/>
              <a:buAutoNum type="romanLcPeriod"/>
              <a:defRPr lang="en-US" sz="2000" b="0" dirty="0" smtClean="0">
                <a:latin typeface="+mn-lt"/>
              </a:defRPr>
            </a:lvl3pPr>
            <a:lvl4pPr marL="1554480" indent="-228600">
              <a:buFont typeface="+mj-lt"/>
              <a:buAutoNum type="arabicPeriod"/>
              <a:defRPr lang="en-US" sz="2000" b="0" dirty="0" smtClean="0">
                <a:latin typeface="+mn-lt"/>
              </a:defRPr>
            </a:lvl4pPr>
            <a:lvl5pPr marL="2011680" indent="-228600">
              <a:buFont typeface="+mj-lt"/>
              <a:buAutoNum type="alphaLcPeriod"/>
              <a:defRPr lang="en-US" sz="2000" b="0" dirty="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22980-9FEA-47AB-8160-1C2959753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9DED6-E107-4AF2-B3B8-51B167296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02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725428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7E974-6222-4E14-8F53-1A35F8F2D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0BD44-827B-47CD-8BFA-2A4BD387B4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85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C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3957F-CBD5-45F4-9139-BE2AD9F3D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7466EE-1402-4AD3-84F3-D1DF7AB79A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4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72A7-F707-4E46-B979-1F0198BE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10BF8-B449-474E-B306-6F6C1EE8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1DFD4-8819-473A-9A1D-A535FE10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F4410-8B16-48C5-85BC-8732B2DE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E393E-D5A6-4062-AEF7-69BF49A5B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98AE7-56D8-4651-B8AA-9EEFB94523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92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C70461-48C5-43F7-8FBF-36F351503D8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48247" y="7004496"/>
            <a:ext cx="3135564" cy="222840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45B0B-FD87-427B-B1C8-DF115B45F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4FC01-F717-4A46-B98F-96CECAD73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2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71213" y="1"/>
            <a:ext cx="7632000" cy="975164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A19B3-ADC4-46A3-BF00-57B86B7CF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63BBED2-AE29-435C-A95D-404517A18A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85397" y="347049"/>
            <a:ext cx="1720800" cy="187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4308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3003213" cy="97520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B89EFF-45A5-47CB-8E9C-D9F35B0107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2" y="350324"/>
            <a:ext cx="3888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BAAA9247-7455-4936-AB38-B0911A6358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85397" y="347049"/>
            <a:ext cx="1720800" cy="187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83DCC-83B4-4DDF-A2DD-53EA89072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76761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9341" y="3366120"/>
            <a:ext cx="7920000" cy="5867554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0" y="3363913"/>
            <a:ext cx="3955342" cy="5867554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15CE4-9C5B-4DD4-9334-613E584A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10B5A-E47F-4858-B45E-5B1BEE8B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C6C2-929C-48AB-A46A-05FC0AD9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08A26F-06F2-4E9D-90D3-59B5F0517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F2FEF4-AC70-4D84-9B67-5A54BD0F33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96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3363913"/>
            <a:ext cx="12311733" cy="280800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361315" y="6392843"/>
            <a:ext cx="12311733" cy="2808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DFF93-5525-475A-BA2F-1F0C4F78D5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E2A29-28F0-4172-8807-541DB74FB8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E7CF56-F1E5-4795-9265-7AD96EC85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9AB79-1006-4785-9565-5855A6C4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21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E5D8E-5794-4172-9477-A462C7ED6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478"/>
          <a:stretch/>
        </p:blipFill>
        <p:spPr>
          <a:xfrm>
            <a:off x="5133454" y="182"/>
            <a:ext cx="7869759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352C9B-A878-4E28-8F19-9BFE09A0D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D2763-69FC-4FBC-A018-A5B79D9BF1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08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88F8E-C995-44E9-88C3-777D604D7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478"/>
          <a:stretch/>
        </p:blipFill>
        <p:spPr>
          <a:xfrm>
            <a:off x="5133454" y="182"/>
            <a:ext cx="7869759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2DE8C-193B-40D2-86E4-37390E84CC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B9284-71F9-4742-8BC8-CBD640B6E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17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E66D3-31E0-4E7E-974A-CBAF78AFB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32"/>
          <a:stretch/>
        </p:blipFill>
        <p:spPr>
          <a:xfrm>
            <a:off x="5205462" y="182"/>
            <a:ext cx="7797751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D64DB-0525-4239-B7EF-7462FB2A80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35A38-8B72-4CF7-A576-8AB549768E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27E38-93E1-4C04-83A5-FBD94BE75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408" y="1015558"/>
            <a:ext cx="2997714" cy="816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6DF0E0-E4B3-49BF-A9CB-B5C1AC69E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2FCC1-F0E2-4D15-B831-1642D56F9D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988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05E55-8F6E-49C2-A14D-4F7EA9A24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9613" y="1938389"/>
            <a:ext cx="5707392" cy="5750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9E37B-FA5B-427F-9B9C-C22AEEF464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D3671-8BF4-4081-90DB-6B512B6793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1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DB3ED-63D1-4E50-9F9E-BBAD8D26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9C8DB-7D75-49E6-B3A8-53D0AFAE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0B076-0407-499B-9F18-E23EAFB2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A9D4-62C4-42EE-BF49-06209DC12F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4F7E-451A-499D-96AC-8F10E84DC2BC}"/>
              </a:ext>
            </a:extLst>
          </p:cNvPr>
          <p:cNvSpPr/>
          <p:nvPr userDrawn="1"/>
        </p:nvSpPr>
        <p:spPr>
          <a:xfrm>
            <a:off x="0" y="0"/>
            <a:ext cx="13003213" cy="149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560" dirty="0"/>
          </a:p>
        </p:txBody>
      </p:sp>
    </p:spTree>
    <p:extLst>
      <p:ext uri="{BB962C8B-B14F-4D97-AF65-F5344CB8AC3E}">
        <p14:creationId xmlns:p14="http://schemas.microsoft.com/office/powerpoint/2010/main" val="16241652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36A6A2-B679-4575-A369-2D9B0C881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1686" y="1564338"/>
            <a:ext cx="3919736" cy="6827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8E51D-8667-4AE7-98D9-FD5D60E1E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0D460-F225-460B-BB60-8A1623721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1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1923678"/>
            <a:ext cx="12305190" cy="6281765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500" b="0" i="0">
                <a:solidFill>
                  <a:schemeClr val="bg1"/>
                </a:solidFill>
                <a:latin typeface="National 2 Medium" charset="0"/>
                <a:ea typeface="National 2 Medium" charset="0"/>
                <a:cs typeface="National 2 Medium" charset="0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8317151"/>
            <a:ext cx="12314237" cy="308414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4" y="8587261"/>
            <a:ext cx="12314237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3E30FE-911C-4ADA-B031-2626594EC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744D0-0577-40DE-9622-1088015D0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BB920-9A5A-4DA9-9ECA-1DF946B9A6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</p:spTree>
    <p:extLst>
      <p:ext uri="{BB962C8B-B14F-4D97-AF65-F5344CB8AC3E}">
        <p14:creationId xmlns:p14="http://schemas.microsoft.com/office/powerpoint/2010/main" val="36785540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1923678"/>
            <a:ext cx="12305190" cy="6281765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500" b="0" i="0">
                <a:solidFill>
                  <a:schemeClr val="accent1"/>
                </a:solidFill>
                <a:latin typeface="National 2 Medium" charset="0"/>
                <a:ea typeface="National 2 Medium" charset="0"/>
                <a:cs typeface="National 2 Medium" charset="0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8317151"/>
            <a:ext cx="12314237" cy="308414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4" y="8587261"/>
            <a:ext cx="12314237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[Position]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B8BFB0-2A25-45AC-80CE-669E6F62B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33D4B-5C12-45EC-88B7-C00C2123C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67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5654" y="3194422"/>
            <a:ext cx="8371904" cy="360032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87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[Thank you or sign off]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5A8B4-6E78-422A-AF69-97326A6A7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54034-1F98-4E5C-A6EA-29A8353505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0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5673CE-2DC8-4BC7-8474-7FD9AEAE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B1A7F-3E6C-4BDA-A873-12B2FD961F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0EA49-7B36-455E-A863-61CF191F5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0F960-7B3B-462A-AC2C-5591D2082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E6E5A-4BD9-4D77-8176-009D70AE8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192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E13F8EF-CF18-4974-B01E-2A6D0C575F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275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C717624-90F4-814C-8700-BFA1A0B5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525" y="325068"/>
            <a:ext cx="6114248" cy="772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44">
                <a:solidFill>
                  <a:srgbClr val="0A5499"/>
                </a:solidFill>
                <a:latin typeface="+mn-ea"/>
                <a:ea typeface="+mn-e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F0634D-1A22-C34E-A063-846341757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82" y="2263034"/>
            <a:ext cx="11702892" cy="5863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187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975241" y="2383826"/>
            <a:ext cx="11052731" cy="563449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5738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FB0A0-4DC3-4DFC-9A0A-6FF856544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402" y="1595993"/>
            <a:ext cx="9752410" cy="3395145"/>
          </a:xfrm>
        </p:spPr>
        <p:txBody>
          <a:bodyPr anchor="b"/>
          <a:lstStyle>
            <a:lvl1pPr algn="ctr">
              <a:defRPr sz="6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E6529-F18C-4257-AD08-B400A29E3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402" y="5122071"/>
            <a:ext cx="9752410" cy="2354477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579" indent="0" algn="ctr">
              <a:buNone/>
              <a:defRPr sz="2133"/>
            </a:lvl2pPr>
            <a:lvl3pPr marL="975160" indent="0" algn="ctr">
              <a:buNone/>
              <a:defRPr sz="1921"/>
            </a:lvl3pPr>
            <a:lvl4pPr marL="1462739" indent="0" algn="ctr">
              <a:buNone/>
              <a:defRPr sz="1706"/>
            </a:lvl4pPr>
            <a:lvl5pPr marL="1950319" indent="0" algn="ctr">
              <a:buNone/>
              <a:defRPr sz="1706"/>
            </a:lvl5pPr>
            <a:lvl6pPr marL="2437898" indent="0" algn="ctr">
              <a:buNone/>
              <a:defRPr sz="1706"/>
            </a:lvl6pPr>
            <a:lvl7pPr marL="2925479" indent="0" algn="ctr">
              <a:buNone/>
              <a:defRPr sz="1706"/>
            </a:lvl7pPr>
            <a:lvl8pPr marL="3413058" indent="0" algn="ctr">
              <a:buNone/>
              <a:defRPr sz="1706"/>
            </a:lvl8pPr>
            <a:lvl9pPr marL="3900637" indent="0" algn="ctr">
              <a:buNone/>
              <a:defRPr sz="170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CD49E-5CEE-439C-BA88-EACF3C7B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F88C6-6A39-46FD-ABF2-90AA99D9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9F922-CD3C-414C-9FB7-60D59FC3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2941472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F9F0-4A26-4D8F-BC2C-A2301595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A54E2-DDBA-436E-9691-5042B9409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F6704-EF26-409A-B402-963E9BEC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5180B-47D8-4953-ADA3-174C3A8F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361B6-6C44-4143-A158-181C1536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58271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9C30-FD03-43C3-8777-AB7E44C5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C564C-9F77-430D-8C12-026BF97F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059" y="1404110"/>
            <a:ext cx="6582877" cy="6930250"/>
          </a:xfrm>
        </p:spPr>
        <p:txBody>
          <a:bodyPr/>
          <a:lstStyle>
            <a:lvl1pPr>
              <a:defRPr sz="3413"/>
            </a:lvl1pPr>
            <a:lvl2pPr>
              <a:defRPr sz="2986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387B2-811B-4649-AF52-D5564065F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6"/>
            </a:lvl1pPr>
            <a:lvl2pPr marL="487604" indent="0">
              <a:buNone/>
              <a:defRPr sz="1493"/>
            </a:lvl2pPr>
            <a:lvl3pPr marL="975208" indent="0">
              <a:buNone/>
              <a:defRPr sz="1280"/>
            </a:lvl3pPr>
            <a:lvl4pPr marL="1462811" indent="0">
              <a:buNone/>
              <a:defRPr sz="1067"/>
            </a:lvl4pPr>
            <a:lvl5pPr marL="1950415" indent="0">
              <a:buNone/>
              <a:defRPr sz="1067"/>
            </a:lvl5pPr>
            <a:lvl6pPr marL="2438019" indent="0">
              <a:buNone/>
              <a:defRPr sz="1067"/>
            </a:lvl6pPr>
            <a:lvl7pPr marL="2925623" indent="0">
              <a:buNone/>
              <a:defRPr sz="1067"/>
            </a:lvl7pPr>
            <a:lvl8pPr marL="3413227" indent="0">
              <a:buNone/>
              <a:defRPr sz="1067"/>
            </a:lvl8pPr>
            <a:lvl9pPr marL="3900830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31814-B1E4-4DBC-9276-75D3AF22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73313-3D64-430B-B5DD-4A4A5AE8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BD017-1AF3-467E-84EC-883DB7AC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6978692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0BE6-378F-4103-82E6-31AEAAF1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201" y="2431236"/>
            <a:ext cx="11215271" cy="4056566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958A9-DF18-4781-B2CD-3FB7149C3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01" y="6526175"/>
            <a:ext cx="11215271" cy="2133252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57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160" indent="0">
              <a:buNone/>
              <a:defRPr sz="1921">
                <a:solidFill>
                  <a:schemeClr val="tx1">
                    <a:tint val="75000"/>
                  </a:schemeClr>
                </a:solidFill>
              </a:defRPr>
            </a:lvl3pPr>
            <a:lvl4pPr marL="1462739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4pPr>
            <a:lvl5pPr marL="1950319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5pPr>
            <a:lvl6pPr marL="2437898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6pPr>
            <a:lvl7pPr marL="2925479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7pPr>
            <a:lvl8pPr marL="3413058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8pPr>
            <a:lvl9pPr marL="3900637" indent="0">
              <a:buNone/>
              <a:defRPr sz="17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45415-0F9D-4461-956C-3089ECA9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BD2BA-96FA-4E5E-A4E0-1921E779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8449D-40BC-4F48-8360-24DCF366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7444832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53B3-123F-4E6A-A0CD-4A490CE8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4F6D5-27EF-40F3-B35B-94AB02BC7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971" y="2596022"/>
            <a:ext cx="5526366" cy="6187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71B39-3EBF-41F3-91B0-5A8E61C5A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2876" y="2596022"/>
            <a:ext cx="5526366" cy="6187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C0B45-5AD3-40FC-AC1E-BFB3CACB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90A60-1A39-48DE-ADD7-46BCB0D7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12D1E-2F6B-4306-A605-02F8BD19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014CAB-DC11-4459-A187-E05788942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C8373-CA94-4FB4-A1CC-125F4EBBB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508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616A-B6F6-4075-8743-C8B1D990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8" y="519205"/>
            <a:ext cx="11215271" cy="1884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B5CBD-C0DD-4CCA-979C-CB3F8AFD7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664" y="2390600"/>
            <a:ext cx="5500968" cy="1171595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579" indent="0">
              <a:buNone/>
              <a:defRPr sz="2133" b="1"/>
            </a:lvl2pPr>
            <a:lvl3pPr marL="975160" indent="0">
              <a:buNone/>
              <a:defRPr sz="1921" b="1"/>
            </a:lvl3pPr>
            <a:lvl4pPr marL="1462739" indent="0">
              <a:buNone/>
              <a:defRPr sz="1706" b="1"/>
            </a:lvl4pPr>
            <a:lvl5pPr marL="1950319" indent="0">
              <a:buNone/>
              <a:defRPr sz="1706" b="1"/>
            </a:lvl5pPr>
            <a:lvl6pPr marL="2437898" indent="0">
              <a:buNone/>
              <a:defRPr sz="1706" b="1"/>
            </a:lvl6pPr>
            <a:lvl7pPr marL="2925479" indent="0">
              <a:buNone/>
              <a:defRPr sz="1706" b="1"/>
            </a:lvl7pPr>
            <a:lvl8pPr marL="3413058" indent="0">
              <a:buNone/>
              <a:defRPr sz="1706" b="1"/>
            </a:lvl8pPr>
            <a:lvl9pPr marL="3900637" indent="0">
              <a:buNone/>
              <a:defRPr sz="17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25E99-8578-4C51-9CD1-E1E73CE43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664" y="3562194"/>
            <a:ext cx="5500968" cy="523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39AD7-FC3F-4FC4-A245-89834698F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2882" y="2390600"/>
            <a:ext cx="5528059" cy="1171595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579" indent="0">
              <a:buNone/>
              <a:defRPr sz="2133" b="1"/>
            </a:lvl2pPr>
            <a:lvl3pPr marL="975160" indent="0">
              <a:buNone/>
              <a:defRPr sz="1921" b="1"/>
            </a:lvl3pPr>
            <a:lvl4pPr marL="1462739" indent="0">
              <a:buNone/>
              <a:defRPr sz="1706" b="1"/>
            </a:lvl4pPr>
            <a:lvl5pPr marL="1950319" indent="0">
              <a:buNone/>
              <a:defRPr sz="1706" b="1"/>
            </a:lvl5pPr>
            <a:lvl6pPr marL="2437898" indent="0">
              <a:buNone/>
              <a:defRPr sz="1706" b="1"/>
            </a:lvl6pPr>
            <a:lvl7pPr marL="2925479" indent="0">
              <a:buNone/>
              <a:defRPr sz="1706" b="1"/>
            </a:lvl7pPr>
            <a:lvl8pPr marL="3413058" indent="0">
              <a:buNone/>
              <a:defRPr sz="1706" b="1"/>
            </a:lvl8pPr>
            <a:lvl9pPr marL="3900637" indent="0">
              <a:buNone/>
              <a:defRPr sz="17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C3C83-D373-46B8-93CD-7E5441C94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2882" y="3562194"/>
            <a:ext cx="5528059" cy="523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FFC11-988B-4136-A55F-921A8EDB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A395D-B817-469F-AB25-B8710DAF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6E28-6128-44D1-ADFD-0A0CA32D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3065268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72A7-F707-4E46-B979-1F0198BE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10BF8-B449-474E-B306-6F6C1EE8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1DFD4-8819-473A-9A1D-A535FE10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F4410-8B16-48C5-85BC-8732B2DE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25509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DB3ED-63D1-4E50-9F9E-BBAD8D26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9C8DB-7D75-49E6-B3A8-53D0AFAE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0B076-0407-499B-9F18-E23EAFB2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A9D4-62C4-42EE-BF49-06209DC12F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4F7E-451A-499D-96AC-8F10E84DC2BC}"/>
              </a:ext>
            </a:extLst>
          </p:cNvPr>
          <p:cNvSpPr/>
          <p:nvPr userDrawn="1"/>
        </p:nvSpPr>
        <p:spPr>
          <a:xfrm>
            <a:off x="1" y="2"/>
            <a:ext cx="13003213" cy="149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560" dirty="0"/>
          </a:p>
        </p:txBody>
      </p:sp>
    </p:spTree>
    <p:extLst>
      <p:ext uri="{BB962C8B-B14F-4D97-AF65-F5344CB8AC3E}">
        <p14:creationId xmlns:p14="http://schemas.microsoft.com/office/powerpoint/2010/main" val="3118207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9C30-FD03-43C3-8777-AB7E44C5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6" y="650134"/>
            <a:ext cx="4193875" cy="227547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C564C-9F77-430D-8C12-026BF97F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060" y="1404115"/>
            <a:ext cx="6582877" cy="6930250"/>
          </a:xfrm>
        </p:spPr>
        <p:txBody>
          <a:bodyPr/>
          <a:lstStyle>
            <a:lvl1pPr>
              <a:defRPr sz="3413"/>
            </a:lvl1pPr>
            <a:lvl2pPr>
              <a:defRPr sz="2986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387B2-811B-4649-AF52-D5564065F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6" y="2925609"/>
            <a:ext cx="4193875" cy="5420043"/>
          </a:xfrm>
        </p:spPr>
        <p:txBody>
          <a:bodyPr/>
          <a:lstStyle>
            <a:lvl1pPr marL="0" indent="0">
              <a:buNone/>
              <a:defRPr sz="1706"/>
            </a:lvl1pPr>
            <a:lvl2pPr marL="487579" indent="0">
              <a:buNone/>
              <a:defRPr sz="1492"/>
            </a:lvl2pPr>
            <a:lvl3pPr marL="975160" indent="0">
              <a:buNone/>
              <a:defRPr sz="1280"/>
            </a:lvl3pPr>
            <a:lvl4pPr marL="1462739" indent="0">
              <a:buNone/>
              <a:defRPr sz="1067"/>
            </a:lvl4pPr>
            <a:lvl5pPr marL="1950319" indent="0">
              <a:buNone/>
              <a:defRPr sz="1067"/>
            </a:lvl5pPr>
            <a:lvl6pPr marL="2437898" indent="0">
              <a:buNone/>
              <a:defRPr sz="1067"/>
            </a:lvl6pPr>
            <a:lvl7pPr marL="2925479" indent="0">
              <a:buNone/>
              <a:defRPr sz="1067"/>
            </a:lvl7pPr>
            <a:lvl8pPr marL="3413058" indent="0">
              <a:buNone/>
              <a:defRPr sz="1067"/>
            </a:lvl8pPr>
            <a:lvl9pPr marL="3900637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31814-B1E4-4DBC-9276-75D3AF22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73313-3D64-430B-B5DD-4A4A5AE8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BD017-1AF3-467E-84EC-883DB7AC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4969173"/>
      </p:ext>
    </p:extLst>
  </p:cSld>
  <p:clrMapOvr>
    <a:masterClrMapping/>
  </p:clrMapOvr>
  <p:hf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5F7F-F06C-4DF7-8DA0-1809E2C8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6" y="650134"/>
            <a:ext cx="4193875" cy="227547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66DD1-719A-491F-B200-3E6E3ECE0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060" y="1404115"/>
            <a:ext cx="6582877" cy="6930250"/>
          </a:xfrm>
        </p:spPr>
        <p:txBody>
          <a:bodyPr/>
          <a:lstStyle>
            <a:lvl1pPr marL="0" indent="0">
              <a:buNone/>
              <a:defRPr sz="3413"/>
            </a:lvl1pPr>
            <a:lvl2pPr marL="487579" indent="0">
              <a:buNone/>
              <a:defRPr sz="2986"/>
            </a:lvl2pPr>
            <a:lvl3pPr marL="975160" indent="0">
              <a:buNone/>
              <a:defRPr sz="2560"/>
            </a:lvl3pPr>
            <a:lvl4pPr marL="1462739" indent="0">
              <a:buNone/>
              <a:defRPr sz="2133"/>
            </a:lvl4pPr>
            <a:lvl5pPr marL="1950319" indent="0">
              <a:buNone/>
              <a:defRPr sz="2133"/>
            </a:lvl5pPr>
            <a:lvl6pPr marL="2437898" indent="0">
              <a:buNone/>
              <a:defRPr sz="2133"/>
            </a:lvl6pPr>
            <a:lvl7pPr marL="2925479" indent="0">
              <a:buNone/>
              <a:defRPr sz="2133"/>
            </a:lvl7pPr>
            <a:lvl8pPr marL="3413058" indent="0">
              <a:buNone/>
              <a:defRPr sz="2133"/>
            </a:lvl8pPr>
            <a:lvl9pPr marL="3900637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8BD1-E5D2-41CB-8FA9-5870E53CC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6" y="2925609"/>
            <a:ext cx="4193875" cy="5420043"/>
          </a:xfrm>
        </p:spPr>
        <p:txBody>
          <a:bodyPr/>
          <a:lstStyle>
            <a:lvl1pPr marL="0" indent="0">
              <a:buNone/>
              <a:defRPr sz="1706"/>
            </a:lvl1pPr>
            <a:lvl2pPr marL="487579" indent="0">
              <a:buNone/>
              <a:defRPr sz="1492"/>
            </a:lvl2pPr>
            <a:lvl3pPr marL="975160" indent="0">
              <a:buNone/>
              <a:defRPr sz="1280"/>
            </a:lvl3pPr>
            <a:lvl4pPr marL="1462739" indent="0">
              <a:buNone/>
              <a:defRPr sz="1067"/>
            </a:lvl4pPr>
            <a:lvl5pPr marL="1950319" indent="0">
              <a:buNone/>
              <a:defRPr sz="1067"/>
            </a:lvl5pPr>
            <a:lvl6pPr marL="2437898" indent="0">
              <a:buNone/>
              <a:defRPr sz="1067"/>
            </a:lvl6pPr>
            <a:lvl7pPr marL="2925479" indent="0">
              <a:buNone/>
              <a:defRPr sz="1067"/>
            </a:lvl7pPr>
            <a:lvl8pPr marL="3413058" indent="0">
              <a:buNone/>
              <a:defRPr sz="1067"/>
            </a:lvl8pPr>
            <a:lvl9pPr marL="3900637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2C50C-A5DE-4483-916A-8CC7FF14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DF0A2-E2B1-4B7E-B835-9B33E4DA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793BC-A243-4B19-AE98-06F98D61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0926042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9FD4-13BA-48B2-BDF9-4DF5B916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5F351-9DB2-47A1-A995-1005D9441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9D58E-172C-4718-9AF7-8D4523DA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44C0D-388F-43AA-ACD3-9E82B24A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7C4D0-4892-41FD-A0F1-D8D437ED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3560247"/>
      </p:ext>
    </p:extLst>
  </p:cSld>
  <p:clrMapOvr>
    <a:masterClrMapping/>
  </p:clrMapOvr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337F5-A3CC-455A-8DAE-F42544278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5426" y="519207"/>
            <a:ext cx="2803818" cy="82643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A4705-AEAE-4AAD-B8FD-709DD928C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975" y="519207"/>
            <a:ext cx="8248913" cy="82643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B434F-AB4C-4DF4-8955-D01FF3B7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FDEA7-9AF0-4081-9F6C-C15858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F8BD2-304C-4C92-9C78-4A6C7F17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7157524"/>
      </p:ext>
    </p:extLst>
  </p:cSld>
  <p:clrMapOvr>
    <a:masterClrMapping/>
  </p:clrMapOvr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8"/>
            <a:ext cx="12314238" cy="5868986"/>
          </a:xfrm>
        </p:spPr>
        <p:txBody>
          <a:bodyPr/>
          <a:lstStyle>
            <a:lvl1pPr indent="-228589">
              <a:lnSpc>
                <a:spcPts val="3601"/>
              </a:lnSpc>
              <a:defRPr/>
            </a:lvl1pPr>
            <a:lvl2pPr indent="-228589">
              <a:defRPr/>
            </a:lvl2pPr>
            <a:lvl3pPr indent="-228589">
              <a:defRPr/>
            </a:lvl3pPr>
            <a:lvl4pPr indent="-228589">
              <a:defRPr/>
            </a:lvl4pPr>
            <a:lvl5pPr indent="-228589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8288C-36FD-45F0-A3A9-7148844259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41607" y="262016"/>
            <a:ext cx="7920001" cy="3087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779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5F7F-F06C-4DF7-8DA0-1809E2C8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65" y="650134"/>
            <a:ext cx="4193874" cy="227547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66DD1-719A-491F-B200-3E6E3ECE0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059" y="1404110"/>
            <a:ext cx="6582877" cy="6930250"/>
          </a:xfrm>
        </p:spPr>
        <p:txBody>
          <a:bodyPr/>
          <a:lstStyle>
            <a:lvl1pPr marL="0" indent="0">
              <a:buNone/>
              <a:defRPr sz="3413"/>
            </a:lvl1pPr>
            <a:lvl2pPr marL="487604" indent="0">
              <a:buNone/>
              <a:defRPr sz="2986"/>
            </a:lvl2pPr>
            <a:lvl3pPr marL="975208" indent="0">
              <a:buNone/>
              <a:defRPr sz="2560"/>
            </a:lvl3pPr>
            <a:lvl4pPr marL="1462811" indent="0">
              <a:buNone/>
              <a:defRPr sz="2133"/>
            </a:lvl4pPr>
            <a:lvl5pPr marL="1950415" indent="0">
              <a:buNone/>
              <a:defRPr sz="2133"/>
            </a:lvl5pPr>
            <a:lvl6pPr marL="2438019" indent="0">
              <a:buNone/>
              <a:defRPr sz="2133"/>
            </a:lvl6pPr>
            <a:lvl7pPr marL="2925623" indent="0">
              <a:buNone/>
              <a:defRPr sz="2133"/>
            </a:lvl7pPr>
            <a:lvl8pPr marL="3413227" indent="0">
              <a:buNone/>
              <a:defRPr sz="2133"/>
            </a:lvl8pPr>
            <a:lvl9pPr marL="3900830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8BD1-E5D2-41CB-8FA9-5870E53CC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665" y="2925604"/>
            <a:ext cx="4193874" cy="5420043"/>
          </a:xfrm>
        </p:spPr>
        <p:txBody>
          <a:bodyPr/>
          <a:lstStyle>
            <a:lvl1pPr marL="0" indent="0">
              <a:buNone/>
              <a:defRPr sz="1706"/>
            </a:lvl1pPr>
            <a:lvl2pPr marL="487604" indent="0">
              <a:buNone/>
              <a:defRPr sz="1493"/>
            </a:lvl2pPr>
            <a:lvl3pPr marL="975208" indent="0">
              <a:buNone/>
              <a:defRPr sz="1280"/>
            </a:lvl3pPr>
            <a:lvl4pPr marL="1462811" indent="0">
              <a:buNone/>
              <a:defRPr sz="1067"/>
            </a:lvl4pPr>
            <a:lvl5pPr marL="1950415" indent="0">
              <a:buNone/>
              <a:defRPr sz="1067"/>
            </a:lvl5pPr>
            <a:lvl6pPr marL="2438019" indent="0">
              <a:buNone/>
              <a:defRPr sz="1067"/>
            </a:lvl6pPr>
            <a:lvl7pPr marL="2925623" indent="0">
              <a:buNone/>
              <a:defRPr sz="1067"/>
            </a:lvl7pPr>
            <a:lvl8pPr marL="3413227" indent="0">
              <a:buNone/>
              <a:defRPr sz="1067"/>
            </a:lvl8pPr>
            <a:lvl9pPr marL="3900830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2C50C-A5DE-4483-916A-8CC7FF14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DF0A2-E2B1-4B7E-B835-9B33E4DA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793BC-A243-4B19-AE98-06F98D61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510699"/>
      </p:ext>
    </p:extLst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EFBB34-E7A6-446F-8461-EDE7FE5D0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8"/>
            <a:ext cx="12314238" cy="5868986"/>
          </a:xfrm>
        </p:spPr>
        <p:txBody>
          <a:bodyPr/>
          <a:lstStyle>
            <a:lvl1pPr indent="-228589">
              <a:lnSpc>
                <a:spcPts val="3601"/>
              </a:lnSpc>
              <a:defRPr/>
            </a:lvl1pPr>
            <a:lvl2pPr indent="-228589">
              <a:defRPr/>
            </a:lvl2pPr>
            <a:lvl3pPr indent="-228589">
              <a:defRPr/>
            </a:lvl3pPr>
            <a:lvl4pPr indent="-228589">
              <a:defRPr/>
            </a:lvl4pPr>
            <a:lvl5pPr indent="-228589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8288C-36FD-45F0-A3A9-7148844259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41607" y="262016"/>
            <a:ext cx="7920001" cy="3087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7881E-E143-4217-816A-8C4E380ED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907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AB3C50-0815-4E72-B5C0-4CC01800180F}"/>
              </a:ext>
            </a:extLst>
          </p:cNvPr>
          <p:cNvSpPr/>
          <p:nvPr userDrawn="1"/>
        </p:nvSpPr>
        <p:spPr>
          <a:xfrm>
            <a:off x="5" y="2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D6D95E-88C9-4F51-9A96-C6DC690C4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70AC6F-A8DE-43B1-AB32-8BCC2ADD0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2" y="261938"/>
            <a:ext cx="2880001" cy="30956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399">
                <a:solidFill>
                  <a:schemeClr val="bg1"/>
                </a:solidFill>
              </a:defRPr>
            </a:lvl1pPr>
            <a:lvl2pPr marL="143994" indent="0" algn="l">
              <a:buFontTx/>
              <a:buNone/>
              <a:defRPr sz="1399"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[Current Date]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D68E9-7018-4336-9CC4-C1AD98D09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1870" y="2031456"/>
            <a:ext cx="5814072" cy="56891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8FB25-7404-4D17-BC12-C5C5BD3F89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ational 2" charset="0"/>
                <a:ea typeface="National 2" charset="0"/>
                <a:cs typeface="National 2" charset="0"/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B9713-6169-4BCA-998A-1ECD71372D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</p:spTree>
    <p:extLst>
      <p:ext uri="{BB962C8B-B14F-4D97-AF65-F5344CB8AC3E}">
        <p14:creationId xmlns:p14="http://schemas.microsoft.com/office/powerpoint/2010/main" val="23342892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5" y="2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4" y="2010550"/>
            <a:ext cx="8371903" cy="2865461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6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2" y="3363921"/>
            <a:ext cx="8375370" cy="2304181"/>
          </a:xfrm>
        </p:spPr>
        <p:txBody>
          <a:bodyPr>
            <a:noAutofit/>
          </a:bodyPr>
          <a:lstStyle>
            <a:lvl1pPr marL="0" indent="0">
              <a:buNone/>
              <a:defRPr sz="40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0633BF-DE6A-4E01-9F32-AB9A42461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4804" y="1009271"/>
            <a:ext cx="2997714" cy="8167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F41DB6-5AEA-408D-A5BF-F2AA2A9AA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0AA1C-D441-4635-902A-1D05471536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590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5" y="2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4" y="2010550"/>
            <a:ext cx="7881073" cy="2865461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6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2" y="3363921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0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00A36-47BB-4418-B306-3E7E3AC14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3977" y="1991501"/>
            <a:ext cx="3919736" cy="6827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2473B-6F9B-4A83-8856-23C5641F05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6D179-7759-497B-8880-790CAAFA95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179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5" y="2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0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4" y="2010550"/>
            <a:ext cx="7881073" cy="2865461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6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2" y="3363921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0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25145-F8C2-435E-83DA-3C6BFFE3B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2766" y="3363919"/>
            <a:ext cx="4007741" cy="4037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A09E0F-9A3D-42E9-BF40-D38087681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43727-5D9C-4050-8B4D-49535AB73D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3" y="347051"/>
            <a:ext cx="1719774" cy="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633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3363911"/>
            <a:ext cx="6011999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5140" y="3363911"/>
            <a:ext cx="6011999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0B422-09F3-401B-BCC9-0BD19CBF8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9A268-DC64-46CE-B24E-6EA4998BF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52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3363911"/>
            <a:ext cx="6011999" cy="5868988"/>
          </a:xfrm>
        </p:spPr>
        <p:txBody>
          <a:bodyPr>
            <a:normAutofit/>
          </a:bodyPr>
          <a:lstStyle>
            <a:lvl1pPr indent="-228589">
              <a:defRPr lang="en-US" dirty="0" smtClean="0"/>
            </a:lvl1pPr>
            <a:lvl2pPr indent="-228589">
              <a:defRPr lang="en-US" dirty="0" smtClean="0"/>
            </a:lvl2pPr>
            <a:lvl3pPr indent="-228589">
              <a:defRPr lang="en-US" dirty="0" smtClean="0"/>
            </a:lvl3pPr>
            <a:lvl4pPr indent="-228589">
              <a:defRPr lang="en-US" dirty="0" smtClean="0"/>
            </a:lvl4pPr>
            <a:lvl5pPr indent="-228589"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140" y="3363911"/>
            <a:ext cx="6011999" cy="5868988"/>
          </a:xfrm>
        </p:spPr>
        <p:txBody>
          <a:bodyPr>
            <a:normAutofit/>
          </a:bodyPr>
          <a:lstStyle>
            <a:lvl1pPr marL="182871" indent="-228589">
              <a:buFont typeface="+mj-lt"/>
              <a:buAutoNum type="arabicPeriod"/>
              <a:defRPr lang="en-US" sz="2800" b="0" dirty="0" smtClean="0">
                <a:latin typeface="+mn-lt"/>
              </a:defRPr>
            </a:lvl1pPr>
            <a:lvl2pPr marL="640048" indent="-228589">
              <a:buFont typeface="+mj-lt"/>
              <a:buAutoNum type="alphaLcPeriod"/>
              <a:defRPr lang="en-US" sz="2400" b="0" dirty="0" smtClean="0">
                <a:latin typeface="+mn-lt"/>
              </a:defRPr>
            </a:lvl2pPr>
            <a:lvl3pPr marL="1097225" indent="-228589">
              <a:buFont typeface="+mj-lt"/>
              <a:buAutoNum type="romanLcPeriod"/>
              <a:defRPr lang="en-US" sz="2000" b="0" dirty="0" smtClean="0">
                <a:latin typeface="+mn-lt"/>
              </a:defRPr>
            </a:lvl3pPr>
            <a:lvl4pPr marL="1554403" indent="-228589">
              <a:buFont typeface="+mj-lt"/>
              <a:buAutoNum type="arabicPeriod"/>
              <a:defRPr lang="en-US" sz="2000" b="0" dirty="0" smtClean="0">
                <a:latin typeface="+mn-lt"/>
              </a:defRPr>
            </a:lvl4pPr>
            <a:lvl5pPr marL="2011580" indent="-228589">
              <a:buFont typeface="+mj-lt"/>
              <a:buAutoNum type="alphaLcPeriod"/>
              <a:defRPr lang="en-US" sz="2000" b="0" dirty="0"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22980-9FEA-47AB-8160-1C2959753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9DED6-E107-4AF2-B3B8-51B167296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14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3" y="3363918"/>
            <a:ext cx="4646538" cy="586898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9" y="1978619"/>
            <a:ext cx="7309376" cy="72542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5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7E974-6222-4E14-8F53-1A35F8F2D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0BD44-827B-47CD-8BFA-2A4BD387B4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575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C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3" y="3363918"/>
            <a:ext cx="4646538" cy="586898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9" y="1978617"/>
            <a:ext cx="7309376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5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49292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3" y="3363918"/>
            <a:ext cx="4646538" cy="586898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9" y="1978617"/>
            <a:ext cx="7309376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5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8"/>
            <a:ext cx="4630628" cy="1313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C70461-48C5-43F7-8FBF-36F351503D8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48250" y="7004496"/>
            <a:ext cx="3135565" cy="222840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5" indent="0">
              <a:buNone/>
              <a:defRPr sz="2000"/>
            </a:lvl7pPr>
            <a:lvl8pPr marL="3200241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45B0B-FD87-427B-B1C8-DF115B45F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2" y="347051"/>
            <a:ext cx="1661158" cy="187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4FC01-F717-4A46-B98F-96CECAD73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4" y="350325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8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4E2AF-9A35-49F9-A82C-BA910864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71" y="519205"/>
            <a:ext cx="11215271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C8A59-C02D-47EC-9A38-BA8CCABA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971" y="2596022"/>
            <a:ext cx="11215271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AE79F-F718-4486-8958-D2FD1645C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971" y="9038672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CB158-E5B1-4B1E-939B-97B6970D4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315" y="9038672"/>
            <a:ext cx="4388584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3F57-791B-42C0-B22A-98AE357AF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519" y="9038672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716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3" r:id="rId12"/>
    <p:sldLayoutId id="2147483763" r:id="rId13"/>
    <p:sldLayoutId id="2147483764" r:id="rId14"/>
    <p:sldLayoutId id="2147483765" r:id="rId15"/>
    <p:sldLayoutId id="2147483766" r:id="rId16"/>
    <p:sldLayoutId id="2147483652" r:id="rId17"/>
    <p:sldLayoutId id="2147483779" r:id="rId18"/>
    <p:sldLayoutId id="2147483761" r:id="rId19"/>
    <p:sldLayoutId id="2147483767" r:id="rId20"/>
    <p:sldLayoutId id="2147483768" r:id="rId21"/>
    <p:sldLayoutId id="2147483769" r:id="rId22"/>
    <p:sldLayoutId id="2147483770" r:id="rId23"/>
    <p:sldLayoutId id="2147483782" r:id="rId24"/>
    <p:sldLayoutId id="2147483777" r:id="rId25"/>
    <p:sldLayoutId id="2147483778" r:id="rId26"/>
    <p:sldLayoutId id="2147483728" r:id="rId27"/>
    <p:sldLayoutId id="2147483771" r:id="rId28"/>
    <p:sldLayoutId id="2147483772" r:id="rId29"/>
    <p:sldLayoutId id="2147483774" r:id="rId30"/>
    <p:sldLayoutId id="2147483776" r:id="rId31"/>
    <p:sldLayoutId id="2147483775" r:id="rId32"/>
    <p:sldLayoutId id="2147483780" r:id="rId33"/>
    <p:sldLayoutId id="2147483781" r:id="rId34"/>
    <p:sldLayoutId id="2147483783" r:id="rId35"/>
    <p:sldLayoutId id="2147483654" r:id="rId36"/>
  </p:sldLayoutIdLst>
  <p:hf hdr="0" dt="0"/>
  <p:txStyles>
    <p:titleStyle>
      <a:lvl1pPr algn="l" defTabSz="975208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02" indent="-243802" algn="l" defTabSz="975208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6" kern="1200">
          <a:solidFill>
            <a:schemeClr val="tx1"/>
          </a:solidFill>
          <a:latin typeface="+mn-lt"/>
          <a:ea typeface="+mn-ea"/>
          <a:cs typeface="+mn-cs"/>
        </a:defRPr>
      </a:lvl1pPr>
      <a:lvl2pPr marL="731406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0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613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17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21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69425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029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4632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04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208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11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5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019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5623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227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0830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16">
          <p15:clr>
            <a:srgbClr val="F26B43"/>
          </p15:clr>
        </p15:guide>
        <p15:guide id="2" pos="7973">
          <p15:clr>
            <a:srgbClr val="F26B43"/>
          </p15:clr>
        </p15:guide>
        <p15:guide id="3" pos="216">
          <p15:clr>
            <a:srgbClr val="F26B43"/>
          </p15:clr>
        </p15:guide>
        <p15:guide id="4" orient="horz" pos="21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61302-9666-48BB-A296-803CDB45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71" y="519205"/>
            <a:ext cx="11215271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2B6B0-C6F3-4AAF-B24B-2AECDD073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971" y="2596022"/>
            <a:ext cx="11215271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3B461-6A77-4CE0-A305-9241490FD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971" y="9038672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8AEDA-8FAC-45B5-84F2-1E5481803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315" y="9038672"/>
            <a:ext cx="4388584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3F537-BB87-4842-AF41-784D628C1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519" y="9038672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187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</p:sldLayoutIdLst>
  <p:hf hdr="0" dt="0"/>
  <p:txStyles>
    <p:titleStyle>
      <a:lvl1pPr algn="l" defTabSz="975208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02" indent="-243802" algn="l" defTabSz="975208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6" kern="1200">
          <a:solidFill>
            <a:schemeClr val="tx1"/>
          </a:solidFill>
          <a:latin typeface="+mn-lt"/>
          <a:ea typeface="+mn-ea"/>
          <a:cs typeface="+mn-cs"/>
        </a:defRPr>
      </a:lvl1pPr>
      <a:lvl2pPr marL="731406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0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613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17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21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69425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029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4632" indent="-243802" algn="l" defTabSz="97520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04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208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11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5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019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5623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227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0830" algn="l" defTabSz="975208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16">
          <p15:clr>
            <a:srgbClr val="F26B43"/>
          </p15:clr>
        </p15:guide>
        <p15:guide id="2" pos="7973">
          <p15:clr>
            <a:srgbClr val="F26B43"/>
          </p15:clr>
        </p15:guide>
        <p15:guide id="3" pos="216">
          <p15:clr>
            <a:srgbClr val="F26B43"/>
          </p15:clr>
        </p15:guide>
        <p15:guide id="4" orient="horz" pos="21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1">
            <a:extLst>
              <a:ext uri="{FF2B5EF4-FFF2-40B4-BE49-F238E27FC236}">
                <a16:creationId xmlns:a16="http://schemas.microsoft.com/office/drawing/2014/main" id="{1439B878-AEF8-EC44-8457-9797060923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24037" y="8776812"/>
            <a:ext cx="365805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r">
              <a:defRPr/>
            </a:pPr>
            <a:fld id="{3400DFEB-294D-49A6-91EE-F578B505602B}" type="slidenum">
              <a:rPr lang="en-US" altLang="en-US" sz="1422" smtClean="0">
                <a:solidFill>
                  <a:srgbClr val="2D3982"/>
                </a:solidFill>
                <a:latin typeface="Franklin Gothic Medium" panose="020B0603020102020204" pitchFamily="34" charset="0"/>
              </a:rPr>
              <a:pPr algn="r">
                <a:defRPr/>
              </a:pPr>
              <a:t>‹#›</a:t>
            </a:fld>
            <a:endParaRPr lang="en-US" altLang="en-US" sz="1422" dirty="0">
              <a:solidFill>
                <a:srgbClr val="2D3982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B37FB2F-F197-4D6C-833F-CF99D70DD4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06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5pPr>
      <a:lvl6pPr marL="650138" algn="l" rtl="0" fontAlgn="base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6pPr>
      <a:lvl7pPr marL="1300277" algn="l" rtl="0" fontAlgn="base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7pPr>
      <a:lvl8pPr marL="1950415" algn="l" rtl="0" fontAlgn="base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8pPr>
      <a:lvl9pPr marL="2600554" algn="l" rtl="0" fontAlgn="base">
        <a:spcBef>
          <a:spcPct val="0"/>
        </a:spcBef>
        <a:spcAft>
          <a:spcPct val="0"/>
        </a:spcAft>
        <a:defRPr sz="4266" b="1">
          <a:solidFill>
            <a:srgbClr val="B50E25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487604" indent="-48760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413">
          <a:solidFill>
            <a:schemeClr val="tx1"/>
          </a:solidFill>
          <a:latin typeface="+mn-lt"/>
          <a:ea typeface="+mn-ea"/>
          <a:cs typeface="+mn-cs"/>
        </a:defRPr>
      </a:lvl1pPr>
      <a:lvl2pPr marL="1056475" indent="-406337" algn="l" rtl="0" eaLnBrk="0" fontAlgn="base" hangingPunct="0">
        <a:spcBef>
          <a:spcPct val="20000"/>
        </a:spcBef>
        <a:spcAft>
          <a:spcPct val="0"/>
        </a:spcAft>
        <a:buChar char="–"/>
        <a:defRPr sz="3413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rtl="0" eaLnBrk="0" fontAlgn="base" hangingPunct="0">
        <a:spcBef>
          <a:spcPct val="20000"/>
        </a:spcBef>
        <a:spcAft>
          <a:spcPct val="0"/>
        </a:spcAft>
        <a:defRPr sz="3413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rtl="0" eaLnBrk="0" fontAlgn="base" hangingPunct="0">
        <a:spcBef>
          <a:spcPct val="20000"/>
        </a:spcBef>
        <a:spcAft>
          <a:spcPct val="0"/>
        </a:spcAft>
        <a:buChar char="–"/>
        <a:defRPr sz="3413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rtl="0" eaLnBrk="0" fontAlgn="base" hangingPunct="0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rtl="0" fontAlgn="base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rtl="0" fontAlgn="base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rtl="0" fontAlgn="base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rtl="0" fontAlgn="base">
        <a:spcBef>
          <a:spcPct val="20000"/>
        </a:spcBef>
        <a:spcAft>
          <a:spcPct val="0"/>
        </a:spcAft>
        <a:buChar char="»"/>
        <a:defRPr sz="3413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4E2AF-9A35-49F9-A82C-BA910864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72" y="519205"/>
            <a:ext cx="11215271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C8A59-C02D-47EC-9A38-BA8CCABA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972" y="2596022"/>
            <a:ext cx="11215271" cy="6187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AE79F-F718-4486-8958-D2FD1645C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974" y="9038674"/>
            <a:ext cx="2925723" cy="519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E6149-3F21-4FE5-9354-EB2018559E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CB158-E5B1-4B1E-939B-97B6970D4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315" y="9038674"/>
            <a:ext cx="4388584" cy="519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3F57-791B-42C0-B22A-98AE357AF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521" y="9038674"/>
            <a:ext cx="2925723" cy="519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668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</p:sldLayoutIdLst>
  <p:hf hdr="0" dt="0"/>
  <p:txStyles>
    <p:titleStyle>
      <a:lvl1pPr algn="l" defTabSz="97516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90" indent="-243790" algn="l" defTabSz="97516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6" kern="1200">
          <a:solidFill>
            <a:schemeClr val="tx1"/>
          </a:solidFill>
          <a:latin typeface="+mn-lt"/>
          <a:ea typeface="+mn-ea"/>
          <a:cs typeface="+mn-cs"/>
        </a:defRPr>
      </a:lvl1pPr>
      <a:lvl2pPr marL="731371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0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529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4pPr>
      <a:lvl5pPr marL="2194108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5pPr>
      <a:lvl6pPr marL="2681687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6pPr>
      <a:lvl7pPr marL="3169268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7pPr>
      <a:lvl8pPr marL="3656847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8pPr>
      <a:lvl9pPr marL="4144427" indent="-243790" algn="l" defTabSz="97516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1pPr>
      <a:lvl2pPr marL="487579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2pPr>
      <a:lvl3pPr marL="975160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3pPr>
      <a:lvl4pPr marL="1462739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4pPr>
      <a:lvl5pPr marL="1950319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5pPr>
      <a:lvl6pPr marL="2437898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6pPr>
      <a:lvl7pPr marL="2925479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7pPr>
      <a:lvl8pPr marL="3413058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8pPr>
      <a:lvl9pPr marL="3900637" algn="l" defTabSz="975160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17">
          <p15:clr>
            <a:srgbClr val="F26B43"/>
          </p15:clr>
        </p15:guide>
        <p15:guide id="2" pos="7973">
          <p15:clr>
            <a:srgbClr val="F26B43"/>
          </p15:clr>
        </p15:guide>
        <p15:guide id="3" pos="218">
          <p15:clr>
            <a:srgbClr val="F26B43"/>
          </p15:clr>
        </p15:guide>
        <p15:guide id="4" orient="horz" pos="21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flickr.com/photos/86979666@n00/1397052812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ublicdomainfiles.com/show_file.php?id=1352862601549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slideshare.net/jagtianinikhil/what-diversity-means-to-me-219523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3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hyperlink" Target="http://www.publicdomainpictures.net/view-image.php?image=5039&amp;picture=gold-frame&amp;large=1" TargetMode="External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esheninger.blogspot.com/2013/11/pillars-of-digital-leadership-series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esheninger.blogspot.com/2013/11/pillars-of-digital-leadership-series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aviation.stackexchange.com/questions/28017/could-a-plane-land-inside-or-on-top-of-another-plane-in-fligh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aviation.stackexchange.com/questions/28017/could-a-plane-land-inside-or-on-top-of-another-plane-in-fligh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ngall.com/disclaimer-symbol-p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esheninger.blogspot.com/2013/11/pillars-of-digital-leadership-series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hyperlink" Target="http://bicycles.stackexchange.com/questions/16034/separate-hex-keys-vs-combined-multi-tool-for-bike-adjustment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esheninger.blogspot.com/2013/11/pillars-of-digital-leadership-series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://www.flickr.com/photos/ronbrinkmann/6542592269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www.futuristgerd.com/category/globalizat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78098E88-123D-4D12-AB09-B6728F697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781" y="5882811"/>
            <a:ext cx="184731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13002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413" dirty="0">
              <a:solidFill>
                <a:srgbClr val="000000"/>
              </a:solidFill>
            </a:endParaRPr>
          </a:p>
        </p:txBody>
      </p:sp>
      <p:sp>
        <p:nvSpPr>
          <p:cNvPr id="6147" name="TextBox 8">
            <a:extLst>
              <a:ext uri="{FF2B5EF4-FFF2-40B4-BE49-F238E27FC236}">
                <a16:creationId xmlns:a16="http://schemas.microsoft.com/office/drawing/2014/main" id="{7E919701-8328-4CA3-B16F-946AC5A91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76" y="4203150"/>
            <a:ext cx="11594059" cy="201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130027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257" dirty="0">
                <a:solidFill>
                  <a:srgbClr val="0A5499"/>
                </a:solidFill>
                <a:ea typeface="MS PGothic" panose="020B0600070205080204" pitchFamily="34" charset="-128"/>
              </a:rPr>
              <a:t>Leadership Development as a Social Justice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44F0C-19A4-4CCB-A024-411BAFE6966F}"/>
              </a:ext>
            </a:extLst>
          </p:cNvPr>
          <p:cNvSpPr txBox="1"/>
          <p:nvPr/>
        </p:nvSpPr>
        <p:spPr>
          <a:xfrm>
            <a:off x="3301206" y="6857206"/>
            <a:ext cx="6400800" cy="1231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A5499"/>
                </a:solidFill>
              </a:rPr>
              <a:t>Alexis Kanda-Olmstead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A5499"/>
                </a:solidFill>
              </a:rPr>
              <a:t>Director of Advancement Talent Management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A5499"/>
                </a:solidFill>
              </a:rPr>
              <a:t>Dartmouth College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1">
            <a:extLst>
              <a:ext uri="{FF2B5EF4-FFF2-40B4-BE49-F238E27FC236}">
                <a16:creationId xmlns:a16="http://schemas.microsoft.com/office/drawing/2014/main" id="{1045B59B-615E-4718-A150-42DE5D03E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1269B-1492-43F1-A2A6-5F1090FBE246}"/>
              </a:ext>
            </a:extLst>
          </p:cNvPr>
          <p:cNvSpPr/>
          <p:nvPr/>
        </p:nvSpPr>
        <p:spPr>
          <a:xfrm>
            <a:off x="0" y="0"/>
            <a:ext cx="13003212" cy="6033245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33245"/>
            <a:ext cx="13003212" cy="371876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4F49BB-FDB4-45BD-89AB-3A08A4D33E8C}"/>
              </a:ext>
            </a:extLst>
          </p:cNvPr>
          <p:cNvSpPr txBox="1"/>
          <p:nvPr/>
        </p:nvSpPr>
        <p:spPr>
          <a:xfrm>
            <a:off x="817614" y="1671739"/>
            <a:ext cx="11481702" cy="1716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 out of 10 </a:t>
            </a: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nonprofit leaders are white - a number that’s not changed in a quarter century.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FAD6F3-6AAA-4E4A-927E-19A2BB44CD7E}"/>
              </a:ext>
            </a:extLst>
          </p:cNvPr>
          <p:cNvSpPr/>
          <p:nvPr/>
        </p:nvSpPr>
        <p:spPr>
          <a:xfrm>
            <a:off x="0" y="6033245"/>
            <a:ext cx="13003212" cy="3718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F7EA7-8D14-44A3-979E-4B916F474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406" y="7238206"/>
            <a:ext cx="6362700" cy="9384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6BDAF-CF2C-4E0E-9F34-C3E691EE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2DA9D4-62C4-42EE-BF49-06209DC12F3E}" type="slidenum">
              <a:rPr lang="en-US" sz="1500">
                <a:solidFill>
                  <a:srgbClr val="FFFFFF">
                    <a:alpha val="60000"/>
                  </a:srgb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500" dirty="0">
              <a:solidFill>
                <a:srgbClr val="FFFFFF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5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3975" cy="9752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5E643-E49B-4DC3-A037-C9F29723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30" y="853179"/>
            <a:ext cx="3805312" cy="7042398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815958"/>
            <a:ext cx="45836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CB1A-29F2-472C-80FC-9B96EC45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090" y="9038670"/>
            <a:ext cx="1176151" cy="51920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AU" sz="15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74B34481-8356-4FDC-A7B6-CC3F1D8EF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220769"/>
              </p:ext>
            </p:extLst>
          </p:nvPr>
        </p:nvGraphicFramePr>
        <p:xfrm>
          <a:off x="5526365" y="808152"/>
          <a:ext cx="6664146" cy="804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453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6643557"/>
            <a:ext cx="13003212" cy="310845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="" xmlns:p14="http://schemas.microsoft.com/office/powerpoint/2010/main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5E643-E49B-4DC3-A037-C9F29723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6" y="7507798"/>
            <a:ext cx="3123112" cy="137997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Identity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60" name="Rounded Rectangle 17">
            <a:extLst>
              <a:ext uri="{FF2B5EF4-FFF2-40B4-BE49-F238E27FC236}">
                <a16:creationId xmlns:a16="http://schemas.microsoft.com/office/drawing/2014/main" id="{A23F8109-B0C1-4D0F-A1B4-C89C9AD7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997" y="1415415"/>
            <a:ext cx="4910661" cy="4402992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94" y="7329376"/>
            <a:ext cx="11275421" cy="137997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CB1A-29F2-472C-80FC-9B96EC45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4782" y="9038670"/>
            <a:ext cx="975241" cy="51920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A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0259C130-FDA9-4CC8-9C43-A7512B2EF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413987"/>
              </p:ext>
            </p:extLst>
          </p:nvPr>
        </p:nvGraphicFramePr>
        <p:xfrm>
          <a:off x="6501606" y="1415415"/>
          <a:ext cx="5628417" cy="457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05902A6-C197-4DA0-995C-980FC9BE13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7660" r="12670"/>
          <a:stretch/>
        </p:blipFill>
        <p:spPr>
          <a:xfrm>
            <a:off x="1065762" y="2058658"/>
            <a:ext cx="4562655" cy="35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1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9299" y="456710"/>
            <a:ext cx="4620563" cy="8787266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0F2FFB-0F92-4367-B5BD-5C5C09D8A3FD}"/>
              </a:ext>
            </a:extLst>
          </p:cNvPr>
          <p:cNvSpPr/>
          <p:nvPr/>
        </p:nvSpPr>
        <p:spPr>
          <a:xfrm>
            <a:off x="253206" y="304309"/>
            <a:ext cx="4876800" cy="9067497"/>
          </a:xfrm>
          <a:prstGeom prst="rect">
            <a:avLst/>
          </a:prstGeom>
          <a:solidFill>
            <a:srgbClr val="F0812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83A0E7B-CE1A-4540-B558-E39A220C4FA1}"/>
              </a:ext>
            </a:extLst>
          </p:cNvPr>
          <p:cNvSpPr txBox="1">
            <a:spLocks/>
          </p:cNvSpPr>
          <p:nvPr/>
        </p:nvSpPr>
        <p:spPr>
          <a:xfrm>
            <a:off x="719098" y="1300268"/>
            <a:ext cx="3900964" cy="41061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“Draw an effective leader.”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0379" y="5560363"/>
            <a:ext cx="275890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B272322-66D9-456A-8320-005D0D703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07"/>
          <a:stretch/>
        </p:blipFill>
        <p:spPr>
          <a:xfrm>
            <a:off x="5496739" y="735366"/>
            <a:ext cx="6989594" cy="82925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22742-A8CF-4ADD-A31F-4EF84C6664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55789" y="9038670"/>
            <a:ext cx="1453451" cy="51920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2DA9D4-62C4-42EE-BF49-06209DC12F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F4592D1-C9DD-4745-8F38-FB3E83FB4F88}"/>
              </a:ext>
            </a:extLst>
          </p:cNvPr>
          <p:cNvSpPr txBox="1">
            <a:spLocks/>
          </p:cNvSpPr>
          <p:nvPr/>
        </p:nvSpPr>
        <p:spPr>
          <a:xfrm>
            <a:off x="2691606" y="9143206"/>
            <a:ext cx="9906000" cy="611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Brown, H. (2018, March 16). </a:t>
            </a:r>
            <a:r>
              <a: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an effective leader: Is she a woman?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Retrieved from: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https://www.nytimes.com/2018/03/16/health/women-leadership-workplace.html?save=nyt-gateway-stories</a:t>
            </a:r>
            <a:endParaRPr kumimoji="0" lang="en-IN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26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77A893-F3F2-48EA-96B4-E31CAECE8265}"/>
              </a:ext>
            </a:extLst>
          </p:cNvPr>
          <p:cNvSpPr/>
          <p:nvPr/>
        </p:nvSpPr>
        <p:spPr>
          <a:xfrm>
            <a:off x="0" y="0"/>
            <a:ext cx="13003213" cy="97520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D1160-DD9E-4521-899B-4F8FE0B37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" r="16623" b="1"/>
          <a:stretch/>
        </p:blipFill>
        <p:spPr>
          <a:xfrm>
            <a:off x="2133164" y="1599803"/>
            <a:ext cx="8736884" cy="65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3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8A070-1198-491B-9CBA-52625D58E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37" y="197060"/>
            <a:ext cx="6129111" cy="30032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14636"/>
            <a:ext cx="8069732" cy="1170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0281" y="0"/>
            <a:ext cx="87772" cy="97520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D86C8-42B3-491A-B869-747BD3203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509" y="705623"/>
            <a:ext cx="3669572" cy="24127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9733" y="5493134"/>
            <a:ext cx="4933480" cy="117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4667E-2A5B-404D-B1FE-C6CF32A9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827" y="9038670"/>
            <a:ext cx="752413" cy="51920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2DA9D4-62C4-42EE-BF49-06209DC12F3E}" type="slidenum">
              <a:rPr kumimoji="0" lang="en-US" sz="12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8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2D3A1-8DEF-4E8E-B2E8-EA56CF94A1C6}"/>
              </a:ext>
            </a:extLst>
          </p:cNvPr>
          <p:cNvSpPr/>
          <p:nvPr/>
        </p:nvSpPr>
        <p:spPr>
          <a:xfrm>
            <a:off x="8626239" y="3320289"/>
            <a:ext cx="3705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Thirteen Times Hilary Clinton Was a Truly  “Nasty Woman”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B5CA25-6ABE-497C-9211-CCAF839F933C}"/>
              </a:ext>
            </a:extLst>
          </p:cNvPr>
          <p:cNvSpPr/>
          <p:nvPr/>
        </p:nvSpPr>
        <p:spPr>
          <a:xfrm>
            <a:off x="930668" y="3287687"/>
            <a:ext cx="6180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Speaker Nancy Pelosi: The Second Time as Farce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D07174-E528-4BF4-B20B-39BECF716FA0}"/>
              </a:ext>
            </a:extLst>
          </p:cNvPr>
          <p:cNvSpPr/>
          <p:nvPr/>
        </p:nvSpPr>
        <p:spPr>
          <a:xfrm>
            <a:off x="868096" y="8543968"/>
            <a:ext cx="64992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Ocasio-Cortez's 'Green New Deal’ a Joke?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BB840-A337-4B3D-BDEA-C91A4219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409" y="4751347"/>
            <a:ext cx="5671354" cy="3596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F6C16D-50A5-4D30-AAB5-CCA4B9381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771" y="5790406"/>
            <a:ext cx="4020670" cy="24906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38D492-4F0E-452C-9257-0A86B3DDA80D}"/>
              </a:ext>
            </a:extLst>
          </p:cNvPr>
          <p:cNvSpPr/>
          <p:nvPr/>
        </p:nvSpPr>
        <p:spPr>
          <a:xfrm>
            <a:off x="8861013" y="8450563"/>
            <a:ext cx="35910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Rep. Maxine Waters Fit to Serve as Chair of House Financial Services Committee?</a:t>
            </a:r>
          </a:p>
        </p:txBody>
      </p:sp>
    </p:spTree>
    <p:extLst>
      <p:ext uri="{BB962C8B-B14F-4D97-AF65-F5344CB8AC3E}">
        <p14:creationId xmlns:p14="http://schemas.microsoft.com/office/powerpoint/2010/main" val="3587307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6BDAF-CF2C-4E0E-9F34-C3E691EE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A9D4-62C4-42EE-BF49-06209DC12F3E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3F443-7268-427F-B5AF-ED0F24EFF1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34406" y="3766145"/>
            <a:ext cx="1174612" cy="2557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07E98-139D-498B-B22B-7BFF113E6B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54725" y="3766145"/>
            <a:ext cx="1174612" cy="2557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C9DC1-0BA7-4463-B342-9CDCB3109C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41194" y="3766145"/>
            <a:ext cx="1174612" cy="2557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DA8E9C-AE40-4680-B62C-2BFB7CA52F51}"/>
              </a:ext>
            </a:extLst>
          </p:cNvPr>
          <p:cNvSpPr txBox="1"/>
          <p:nvPr/>
        </p:nvSpPr>
        <p:spPr>
          <a:xfrm>
            <a:off x="6654006" y="3550844"/>
            <a:ext cx="370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93E"/>
                </a:solidFill>
              </a:rPr>
              <a:t>1</a:t>
            </a:r>
            <a:r>
              <a:rPr lang="en-US" sz="4800" dirty="0">
                <a:solidFill>
                  <a:srgbClr val="00693E"/>
                </a:solidFill>
              </a:rPr>
              <a:t> </a:t>
            </a:r>
            <a:r>
              <a:rPr lang="en-US" sz="4800" dirty="0"/>
              <a:t>IN </a:t>
            </a:r>
            <a:r>
              <a:rPr lang="en-US" sz="7200" b="1" dirty="0">
                <a:solidFill>
                  <a:srgbClr val="00693E"/>
                </a:solidFill>
              </a:rPr>
              <a:t>3</a:t>
            </a:r>
            <a:r>
              <a:rPr lang="en-US" sz="4800" dirty="0"/>
              <a:t> GIRLS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40E61-C6A2-482F-ADCF-F8582507CBE5}"/>
              </a:ext>
            </a:extLst>
          </p:cNvPr>
          <p:cNvSpPr txBox="1"/>
          <p:nvPr/>
        </p:nvSpPr>
        <p:spPr>
          <a:xfrm>
            <a:off x="6196806" y="4622697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WITH A GRADE POINT AVERAGE </a:t>
            </a:r>
          </a:p>
          <a:p>
            <a:pPr algn="ctr"/>
            <a:r>
              <a:rPr lang="en-US" sz="2800" b="1" dirty="0">
                <a:solidFill>
                  <a:srgbClr val="00693E"/>
                </a:solidFill>
              </a:rPr>
              <a:t>ABOVE 4.0 </a:t>
            </a:r>
          </a:p>
          <a:p>
            <a:pPr algn="ctr"/>
            <a:r>
              <a:rPr lang="en-US" sz="2000" dirty="0"/>
              <a:t>DO NOT THINK THEY ARE SMART ENOUGH FOR THEIR DREAM CAREER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B70F84-EEE2-4840-83BF-188B058F8AB8}"/>
              </a:ext>
            </a:extLst>
          </p:cNvPr>
          <p:cNvSpPr/>
          <p:nvPr/>
        </p:nvSpPr>
        <p:spPr>
          <a:xfrm>
            <a:off x="634206" y="8733801"/>
            <a:ext cx="10667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Hinkelman, L. (2017). The Girls’ Index: New insights into the complex world of today’s girls. Columbus, OH: Ruling Our eXperiences, Inc.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D8D9462-CFEA-42F8-BB19-AEE51123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690591"/>
            <a:ext cx="10991100" cy="2384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800" dirty="0"/>
              <a:t>Imposter Syndrome</a:t>
            </a:r>
          </a:p>
        </p:txBody>
      </p:sp>
    </p:spTree>
    <p:extLst>
      <p:ext uri="{BB962C8B-B14F-4D97-AF65-F5344CB8AC3E}">
        <p14:creationId xmlns:p14="http://schemas.microsoft.com/office/powerpoint/2010/main" val="31022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001"/>
            <a:ext cx="13003212" cy="7314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727" y="1880739"/>
            <a:ext cx="2393095" cy="2392993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0892" y="3849619"/>
            <a:ext cx="1026429" cy="1026387"/>
          </a:xfrm>
          <a:prstGeom prst="ellipse">
            <a:avLst/>
          </a:prstGeom>
          <a:solidFill>
            <a:srgbClr val="54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6883" y="3701786"/>
            <a:ext cx="313236" cy="313223"/>
          </a:xfrm>
          <a:prstGeom prst="ellipse">
            <a:avLst/>
          </a:prstGeom>
          <a:solidFill>
            <a:srgbClr val="DA41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EE84F-8251-4200-AFEA-A988785F1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2" r="11338" b="2"/>
          <a:stretch/>
        </p:blipFill>
        <p:spPr>
          <a:xfrm>
            <a:off x="5960474" y="-31896"/>
            <a:ext cx="7054012" cy="5023387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64461" y="6645626"/>
            <a:ext cx="0" cy="1852883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C1B13-2DAA-4473-89B3-8F17F22A9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43925" y="9168394"/>
            <a:ext cx="390096" cy="389404"/>
          </a:xfrm>
          <a:prstGeom prst="ellipse">
            <a:avLst/>
          </a:prstGeom>
          <a:solidFill>
            <a:srgbClr val="595959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spcAft>
                <a:spcPts val="600"/>
              </a:spcAft>
            </a:pPr>
            <a:fld id="{AF2DA9D4-62C4-42EE-BF49-06209DC12F3E}" type="slidenum">
              <a:rPr lang="en-US" sz="11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17</a:t>
            </a:fld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CADA30-DDA3-4262-8351-E87E893D5836}"/>
              </a:ext>
            </a:extLst>
          </p:cNvPr>
          <p:cNvSpPr/>
          <p:nvPr/>
        </p:nvSpPr>
        <p:spPr>
          <a:xfrm>
            <a:off x="177006" y="1371401"/>
            <a:ext cx="5943600" cy="5257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EBDDCA-635D-45AF-903E-6542F9BB384D}"/>
              </a:ext>
            </a:extLst>
          </p:cNvPr>
          <p:cNvSpPr txBox="1">
            <a:spLocks/>
          </p:cNvSpPr>
          <p:nvPr/>
        </p:nvSpPr>
        <p:spPr>
          <a:xfrm>
            <a:off x="433372" y="2391780"/>
            <a:ext cx="5839634" cy="1852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Stereotype Threat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0461D1-82EE-46D4-9B8A-CBF3831B4E43}"/>
              </a:ext>
            </a:extLst>
          </p:cNvPr>
          <p:cNvSpPr/>
          <p:nvPr/>
        </p:nvSpPr>
        <p:spPr>
          <a:xfrm>
            <a:off x="4142383" y="6074606"/>
            <a:ext cx="5943600" cy="3123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19E9862-A55C-400F-AAC8-053F2B1283C6}"/>
              </a:ext>
            </a:extLst>
          </p:cNvPr>
          <p:cNvSpPr txBox="1">
            <a:spLocks/>
          </p:cNvSpPr>
          <p:nvPr/>
        </p:nvSpPr>
        <p:spPr>
          <a:xfrm>
            <a:off x="433373" y="4174968"/>
            <a:ext cx="8963833" cy="2706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3802" indent="-243802" algn="l" defTabSz="975208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406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10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613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17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1821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425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029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4632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3200" dirty="0">
                <a:latin typeface="+mj-lt"/>
              </a:rPr>
              <a:t>Math abilities of young girls</a:t>
            </a:r>
          </a:p>
          <a:p>
            <a:pPr defTabSz="914400"/>
            <a:r>
              <a:rPr lang="en-US" sz="3200" dirty="0">
                <a:latin typeface="+mj-lt"/>
              </a:rPr>
              <a:t>Quantitative test results of female MBA students</a:t>
            </a:r>
          </a:p>
          <a:p>
            <a:pPr defTabSz="914400"/>
            <a:r>
              <a:rPr lang="en-US" sz="3200" dirty="0">
                <a:latin typeface="+mj-lt"/>
              </a:rPr>
              <a:t>GRE scores of black students</a:t>
            </a:r>
          </a:p>
          <a:p>
            <a:pPr defTabSz="914400"/>
            <a:r>
              <a:rPr lang="en-US" sz="3200" dirty="0">
                <a:latin typeface="+mj-lt"/>
              </a:rPr>
              <a:t>Athletic performance of white males</a:t>
            </a:r>
          </a:p>
          <a:p>
            <a:pPr defTabSz="914400"/>
            <a:endParaRPr lang="en-US" sz="3200" dirty="0">
              <a:latin typeface="+mj-lt"/>
            </a:endParaRPr>
          </a:p>
          <a:p>
            <a:pPr defTabSz="914400"/>
            <a:endParaRPr lang="en-US" sz="3200" dirty="0">
              <a:latin typeface="+mj-lt"/>
            </a:endParaRPr>
          </a:p>
          <a:p>
            <a:pPr defTabSz="914400"/>
            <a:endParaRPr lang="en-US" sz="3200" dirty="0">
              <a:latin typeface="+mj-lt"/>
            </a:endParaRPr>
          </a:p>
          <a:p>
            <a:pPr indent="-228600" defTabSz="914400"/>
            <a:endParaRPr lang="en-US" sz="3200" dirty="0">
              <a:latin typeface="+mj-lt"/>
            </a:endParaRPr>
          </a:p>
          <a:p>
            <a:pPr marL="15202" indent="0" defTabSz="914400">
              <a:buNone/>
            </a:pPr>
            <a:endParaRPr lang="en-US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6B402-4161-429E-AAEF-406582518234}"/>
              </a:ext>
            </a:extLst>
          </p:cNvPr>
          <p:cNvSpPr/>
          <p:nvPr/>
        </p:nvSpPr>
        <p:spPr>
          <a:xfrm>
            <a:off x="433372" y="8915640"/>
            <a:ext cx="11387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Steele, C. M. (2011). 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</a:rPr>
              <a:t>Whistling Vivaldi: And other clues to how stereotypes affect us (issues of our time)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. WW Norton &amp; Company.</a:t>
            </a:r>
          </a:p>
        </p:txBody>
      </p:sp>
    </p:spTree>
    <p:extLst>
      <p:ext uri="{BB962C8B-B14F-4D97-AF65-F5344CB8AC3E}">
        <p14:creationId xmlns:p14="http://schemas.microsoft.com/office/powerpoint/2010/main" val="855368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4EA0D05-E91F-4B50-B024-ED90F11AD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923" y="3352006"/>
            <a:ext cx="5460787" cy="4923256"/>
          </a:xfrm>
        </p:spPr>
        <p:txBody>
          <a:bodyPr vert="horz" lIns="91440" tIns="45720" rIns="91440" bIns="45720" rtlCol="0">
            <a:normAutofit/>
          </a:bodyPr>
          <a:lstStyle/>
          <a:p>
            <a:pPr marL="15202" indent="0" defTabSz="914400">
              <a:buNone/>
            </a:pPr>
            <a:r>
              <a:rPr lang="en-US" sz="3000" b="1" dirty="0">
                <a:latin typeface="+mj-lt"/>
              </a:rPr>
              <a:t>Women</a:t>
            </a:r>
          </a:p>
          <a:p>
            <a:pPr lvl="1" indent="-228600" defTabSz="914400"/>
            <a:r>
              <a:rPr lang="en-US" sz="3000" dirty="0">
                <a:latin typeface="+mj-lt"/>
              </a:rPr>
              <a:t>Democratic</a:t>
            </a:r>
          </a:p>
          <a:p>
            <a:pPr lvl="1" indent="-228600" defTabSz="914400"/>
            <a:r>
              <a:rPr lang="en-US" sz="3000" dirty="0">
                <a:latin typeface="+mj-lt"/>
              </a:rPr>
              <a:t>Participative</a:t>
            </a:r>
          </a:p>
          <a:p>
            <a:pPr marL="15202" indent="0" defTabSz="914400">
              <a:buNone/>
            </a:pPr>
            <a:r>
              <a:rPr lang="en-US" sz="3000" b="1" dirty="0">
                <a:latin typeface="+mj-lt"/>
              </a:rPr>
              <a:t>People of color</a:t>
            </a:r>
          </a:p>
          <a:p>
            <a:pPr lvl="1" indent="-228600" defTabSz="914400"/>
            <a:r>
              <a:rPr lang="en-US" sz="3000" dirty="0">
                <a:latin typeface="+mj-lt"/>
              </a:rPr>
              <a:t>Fairness</a:t>
            </a:r>
          </a:p>
          <a:p>
            <a:pPr lvl="1" indent="-228600" defTabSz="914400"/>
            <a:r>
              <a:rPr lang="en-US" sz="3000" dirty="0">
                <a:latin typeface="+mj-lt"/>
              </a:rPr>
              <a:t>Integrity</a:t>
            </a:r>
          </a:p>
          <a:p>
            <a:pPr marL="15202" indent="0" defTabSz="914400">
              <a:buNone/>
            </a:pPr>
            <a:r>
              <a:rPr lang="en-US" sz="3000" b="1" dirty="0">
                <a:latin typeface="+mj-lt"/>
              </a:rPr>
              <a:t>LGBTQ</a:t>
            </a:r>
          </a:p>
          <a:p>
            <a:pPr lvl="1" indent="-228600" defTabSz="914400"/>
            <a:r>
              <a:rPr lang="en-US" sz="3000" dirty="0">
                <a:latin typeface="+mj-lt"/>
              </a:rPr>
              <a:t>Adaptability</a:t>
            </a:r>
          </a:p>
          <a:p>
            <a:pPr lvl="1" indent="-228600" defTabSz="914400"/>
            <a:r>
              <a:rPr lang="en-US" sz="3000" dirty="0">
                <a:latin typeface="+mj-lt"/>
              </a:rPr>
              <a:t>Embrace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88909-D3D2-448C-A9CE-0242CB08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3704" y="9038670"/>
            <a:ext cx="1243432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9CCB7-AFCC-4830-8A6B-BC0666DCA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361" r="44857" b="1"/>
          <a:stretch/>
        </p:blipFill>
        <p:spPr>
          <a:xfrm>
            <a:off x="7035006" y="10"/>
            <a:ext cx="5968205" cy="975199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13CFABE-449F-4509-BFB4-9C4B0B83D317}"/>
              </a:ext>
            </a:extLst>
          </p:cNvPr>
          <p:cNvSpPr/>
          <p:nvPr/>
        </p:nvSpPr>
        <p:spPr>
          <a:xfrm>
            <a:off x="692106" y="8884781"/>
            <a:ext cx="6952500" cy="519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Eagly, A. H., &amp; Chin, J. L. (2010). Diversity and leadership in a changing world. 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American psychologist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(3), 216.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AA5A9210-FCB3-4BFF-9CBA-101A56AD7448}"/>
              </a:ext>
            </a:extLst>
          </p:cNvPr>
          <p:cNvSpPr txBox="1">
            <a:spLocks/>
          </p:cNvSpPr>
          <p:nvPr/>
        </p:nvSpPr>
        <p:spPr>
          <a:xfrm>
            <a:off x="674379" y="1279143"/>
            <a:ext cx="5460788" cy="240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Diverse Leaders</a:t>
            </a:r>
          </a:p>
        </p:txBody>
      </p:sp>
    </p:spTree>
    <p:extLst>
      <p:ext uri="{BB962C8B-B14F-4D97-AF65-F5344CB8AC3E}">
        <p14:creationId xmlns:p14="http://schemas.microsoft.com/office/powerpoint/2010/main" val="1060699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88909-D3D2-448C-A9CE-0242CB08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264824"/>
            <a:ext cx="2925723" cy="5192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F133A92-780A-4A0F-B867-DA02109B6FE6}"/>
              </a:ext>
            </a:extLst>
          </p:cNvPr>
          <p:cNvSpPr txBox="1">
            <a:spLocks/>
          </p:cNvSpPr>
          <p:nvPr/>
        </p:nvSpPr>
        <p:spPr>
          <a:xfrm>
            <a:off x="634206" y="3307097"/>
            <a:ext cx="5239374" cy="4453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strengths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have you developed as a result of your identities?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have your identities influenced your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values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12E6B3-C359-4A3A-A71B-DEA73BBD182F}"/>
              </a:ext>
            </a:extLst>
          </p:cNvPr>
          <p:cNvSpPr/>
          <p:nvPr/>
        </p:nvSpPr>
        <p:spPr>
          <a:xfrm>
            <a:off x="137490" y="9224839"/>
            <a:ext cx="64992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Gardenswartz, L., &amp; Rowe, A. (1994). Diverse teams at work. 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Chicago: Irwin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6" name="Title 9">
            <a:extLst>
              <a:ext uri="{FF2B5EF4-FFF2-40B4-BE49-F238E27FC236}">
                <a16:creationId xmlns:a16="http://schemas.microsoft.com/office/drawing/2014/main" id="{7B9CD34C-5357-4A36-8459-83340CDE71A5}"/>
              </a:ext>
            </a:extLst>
          </p:cNvPr>
          <p:cNvSpPr txBox="1">
            <a:spLocks/>
          </p:cNvSpPr>
          <p:nvPr/>
        </p:nvSpPr>
        <p:spPr>
          <a:xfrm>
            <a:off x="844506" y="1354934"/>
            <a:ext cx="5460788" cy="240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Diverse Leadership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32E387-66F9-4F6D-8C94-BB97B67D279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80" y="1749040"/>
            <a:ext cx="6679512" cy="65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1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3003212" cy="975201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13003212" cy="97520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DC31D6-0F84-430C-8802-278F2D51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2"/>
            <a:ext cx="2925723" cy="519204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2DA9D4-62C4-42EE-BF49-06209DC12F3E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024" y="-5645"/>
            <a:ext cx="11018548" cy="9775917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BBC47D-3B78-4121-A5FF-73A7720E0D0E}"/>
              </a:ext>
            </a:extLst>
          </p:cNvPr>
          <p:cNvSpPr/>
          <p:nvPr/>
        </p:nvSpPr>
        <p:spPr>
          <a:xfrm>
            <a:off x="2653083" y="2818606"/>
            <a:ext cx="4343400" cy="4343400"/>
          </a:xfrm>
          <a:custGeom>
            <a:avLst/>
            <a:gdLst>
              <a:gd name="connsiteX0" fmla="*/ 0 w 4811188"/>
              <a:gd name="connsiteY0" fmla="*/ 2405594 h 4811188"/>
              <a:gd name="connsiteX1" fmla="*/ 2405594 w 4811188"/>
              <a:gd name="connsiteY1" fmla="*/ 0 h 4811188"/>
              <a:gd name="connsiteX2" fmla="*/ 4811188 w 4811188"/>
              <a:gd name="connsiteY2" fmla="*/ 2405594 h 4811188"/>
              <a:gd name="connsiteX3" fmla="*/ 2405594 w 4811188"/>
              <a:gd name="connsiteY3" fmla="*/ 4811188 h 4811188"/>
              <a:gd name="connsiteX4" fmla="*/ 0 w 4811188"/>
              <a:gd name="connsiteY4" fmla="*/ 2405594 h 481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1188" h="4811188">
                <a:moveTo>
                  <a:pt x="0" y="2405594"/>
                </a:moveTo>
                <a:cubicBezTo>
                  <a:pt x="0" y="1077021"/>
                  <a:pt x="1077021" y="0"/>
                  <a:pt x="2405594" y="0"/>
                </a:cubicBezTo>
                <a:cubicBezTo>
                  <a:pt x="3734167" y="0"/>
                  <a:pt x="4811188" y="1077021"/>
                  <a:pt x="4811188" y="2405594"/>
                </a:cubicBezTo>
                <a:cubicBezTo>
                  <a:pt x="4811188" y="3734167"/>
                  <a:pt x="3734167" y="4811188"/>
                  <a:pt x="2405594" y="4811188"/>
                </a:cubicBezTo>
                <a:cubicBezTo>
                  <a:pt x="1077021" y="4811188"/>
                  <a:pt x="0" y="3734167"/>
                  <a:pt x="0" y="240559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671832" tIns="567343" rIns="1365338" bIns="567342" numCol="1" spcCol="1270" anchor="ctr" anchorCtr="0">
            <a:noAutofit/>
          </a:bodyPr>
          <a:lstStyle/>
          <a:p>
            <a:pPr marL="0" marR="0" lvl="0" indent="0" algn="r" defTabSz="2889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Woman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0F1564B-D0FB-4A0C-83F9-64ECF4CD0F6E}"/>
              </a:ext>
            </a:extLst>
          </p:cNvPr>
          <p:cNvSpPr/>
          <p:nvPr/>
        </p:nvSpPr>
        <p:spPr>
          <a:xfrm>
            <a:off x="6120606" y="2818606"/>
            <a:ext cx="4343400" cy="4343400"/>
          </a:xfrm>
          <a:custGeom>
            <a:avLst/>
            <a:gdLst>
              <a:gd name="connsiteX0" fmla="*/ 0 w 4811188"/>
              <a:gd name="connsiteY0" fmla="*/ 2405594 h 4811188"/>
              <a:gd name="connsiteX1" fmla="*/ 2405594 w 4811188"/>
              <a:gd name="connsiteY1" fmla="*/ 0 h 4811188"/>
              <a:gd name="connsiteX2" fmla="*/ 4811188 w 4811188"/>
              <a:gd name="connsiteY2" fmla="*/ 2405594 h 4811188"/>
              <a:gd name="connsiteX3" fmla="*/ 2405594 w 4811188"/>
              <a:gd name="connsiteY3" fmla="*/ 4811188 h 4811188"/>
              <a:gd name="connsiteX4" fmla="*/ 0 w 4811188"/>
              <a:gd name="connsiteY4" fmla="*/ 2405594 h 481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1188" h="4811188">
                <a:moveTo>
                  <a:pt x="0" y="2405594"/>
                </a:moveTo>
                <a:cubicBezTo>
                  <a:pt x="0" y="1077021"/>
                  <a:pt x="1077021" y="0"/>
                  <a:pt x="2405594" y="0"/>
                </a:cubicBezTo>
                <a:cubicBezTo>
                  <a:pt x="3734167" y="0"/>
                  <a:pt x="4811188" y="1077021"/>
                  <a:pt x="4811188" y="2405594"/>
                </a:cubicBezTo>
                <a:cubicBezTo>
                  <a:pt x="4811188" y="3734167"/>
                  <a:pt x="3734167" y="4811188"/>
                  <a:pt x="2405594" y="4811188"/>
                </a:cubicBezTo>
                <a:cubicBezTo>
                  <a:pt x="1077021" y="4811188"/>
                  <a:pt x="0" y="3734167"/>
                  <a:pt x="0" y="240559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alpha val="50000"/>
              <a:hueOff val="9800891"/>
              <a:satOff val="-40777"/>
              <a:lumOff val="9608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365338" tIns="567343" rIns="671832" bIns="567342" numCol="1" spcCol="1270" anchor="ctr" anchorCtr="0">
            <a:noAutofit/>
          </a:bodyPr>
          <a:lstStyle/>
          <a:p>
            <a:pPr marL="0" marR="0" lvl="0" indent="0" algn="l" defTabSz="2889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Person of Color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24E8B79-4BC7-4277-9C4F-B1B6E9BFB346}"/>
              </a:ext>
            </a:extLst>
          </p:cNvPr>
          <p:cNvSpPr txBox="1">
            <a:spLocks/>
          </p:cNvSpPr>
          <p:nvPr/>
        </p:nvSpPr>
        <p:spPr>
          <a:xfrm>
            <a:off x="833662" y="1340173"/>
            <a:ext cx="11215271" cy="1080201"/>
          </a:xfrm>
          <a:prstGeom prst="rect">
            <a:avLst/>
          </a:prstGeom>
        </p:spPr>
        <p:txBody>
          <a:bodyPr/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5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A54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Leadership and Identity</a:t>
            </a:r>
          </a:p>
        </p:txBody>
      </p:sp>
    </p:spTree>
    <p:extLst>
      <p:ext uri="{BB962C8B-B14F-4D97-AF65-F5344CB8AC3E}">
        <p14:creationId xmlns:p14="http://schemas.microsoft.com/office/powerpoint/2010/main" val="1732377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3975" cy="9752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5E643-E49B-4DC3-A037-C9F29723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30" y="795856"/>
            <a:ext cx="3805312" cy="7042398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815958"/>
            <a:ext cx="45836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CB1A-29F2-472C-80FC-9B96EC45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090" y="9038670"/>
            <a:ext cx="1176151" cy="51920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AU" sz="15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74B34481-8356-4FDC-A7B6-CC3F1D8EFF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6365" y="808152"/>
          <a:ext cx="6664146" cy="804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471AB6C-ECAD-4C3A-AE18-100857E072FA}"/>
              </a:ext>
            </a:extLst>
          </p:cNvPr>
          <p:cNvSpPr/>
          <p:nvPr/>
        </p:nvSpPr>
        <p:spPr>
          <a:xfrm>
            <a:off x="5358606" y="795856"/>
            <a:ext cx="6831905" cy="255615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1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6643557"/>
            <a:ext cx="13003212" cy="310845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="" xmlns:p14="http://schemas.microsoft.com/office/powerpoint/2010/main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5E643-E49B-4DC3-A037-C9F29723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94" y="7507798"/>
            <a:ext cx="3961312" cy="137997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Reframing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60" name="Rounded Rectangle 17">
            <a:extLst>
              <a:ext uri="{FF2B5EF4-FFF2-40B4-BE49-F238E27FC236}">
                <a16:creationId xmlns:a16="http://schemas.microsoft.com/office/drawing/2014/main" id="{A23F8109-B0C1-4D0F-A1B4-C89C9AD7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997" y="1415415"/>
            <a:ext cx="4910661" cy="4402992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577AB-CDAB-496E-AE98-413C3E804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48530" y="2056185"/>
            <a:ext cx="4427594" cy="3121453"/>
          </a:xfrm>
          <a:prstGeom prst="rect">
            <a:avLst/>
          </a:prstGeom>
        </p:spPr>
      </p:pic>
      <p:sp>
        <p:nvSpPr>
          <p:cNvPr id="62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94" y="7329376"/>
            <a:ext cx="11275421" cy="137997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CB1A-29F2-472C-80FC-9B96EC45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4782" y="9038670"/>
            <a:ext cx="975241" cy="51920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AU" sz="15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0259C130-FDA9-4CC8-9C43-A7512B2EF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9346703"/>
              </p:ext>
            </p:extLst>
          </p:nvPr>
        </p:nvGraphicFramePr>
        <p:xfrm>
          <a:off x="6501606" y="1415415"/>
          <a:ext cx="5628417" cy="457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375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48EA43-20E1-4996-BFCF-20D206E7F30A}"/>
              </a:ext>
            </a:extLst>
          </p:cNvPr>
          <p:cNvSpPr/>
          <p:nvPr/>
        </p:nvSpPr>
        <p:spPr>
          <a:xfrm>
            <a:off x="-1" y="8152606"/>
            <a:ext cx="13003213" cy="1599407"/>
          </a:xfrm>
          <a:prstGeom prst="rect">
            <a:avLst/>
          </a:prstGeom>
          <a:solidFill>
            <a:srgbClr val="F08127"/>
          </a:solidFill>
          <a:ln>
            <a:solidFill>
              <a:srgbClr val="F0812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C7F67-4B8A-49E2-8D82-72B3BDBB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73" y="8497247"/>
            <a:ext cx="11215271" cy="91012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Leadership as a Process, Not a 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BFD7D-272F-4B4F-86E8-277B6134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22</a:t>
            </a:fld>
            <a:endParaRPr lang="en-AU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38D2627-3E40-48C2-9AAE-2AEDF1F4BBE5}"/>
              </a:ext>
            </a:extLst>
          </p:cNvPr>
          <p:cNvSpPr/>
          <p:nvPr/>
        </p:nvSpPr>
        <p:spPr>
          <a:xfrm>
            <a:off x="229359" y="1447006"/>
            <a:ext cx="6820878" cy="5703720"/>
          </a:xfrm>
          <a:prstGeom prst="triangle">
            <a:avLst>
              <a:gd name="adj" fmla="val 49441"/>
            </a:avLst>
          </a:prstGeom>
          <a:solidFill>
            <a:srgbClr val="4472C4"/>
          </a:solidFill>
          <a:ln>
            <a:solidFill>
              <a:schemeClr val="accent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85D4428-1678-4B95-9854-3CDDFABAF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256177"/>
              </p:ext>
            </p:extLst>
          </p:nvPr>
        </p:nvGraphicFramePr>
        <p:xfrm>
          <a:off x="1167606" y="2560328"/>
          <a:ext cx="5009154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0D48792-DDA4-4486-8459-5C70E69DD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408264"/>
              </p:ext>
            </p:extLst>
          </p:nvPr>
        </p:nvGraphicFramePr>
        <p:xfrm>
          <a:off x="6549690" y="2122972"/>
          <a:ext cx="6428916" cy="450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44195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5E003-3604-4ABA-8DC5-C4A9B4F0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0183"/>
          <a:stretch/>
        </p:blipFill>
        <p:spPr>
          <a:xfrm>
            <a:off x="20" y="1"/>
            <a:ext cx="13003192" cy="975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933DF-F552-4CF6-92B8-DEEDC784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401" y="1595988"/>
            <a:ext cx="9752409" cy="4124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latin typeface="+mn-lt"/>
              </a:rPr>
              <a:t>When have you participated in the </a:t>
            </a:r>
            <a:r>
              <a:rPr lang="en-US" sz="6000" b="1" dirty="0">
                <a:ln w="22225">
                  <a:solidFill>
                    <a:schemeClr val="accent4"/>
                  </a:solidFill>
                  <a:miter lim="800000"/>
                </a:ln>
                <a:solidFill>
                  <a:schemeClr val="accent4"/>
                </a:solidFill>
                <a:latin typeface="+mn-lt"/>
              </a:rPr>
              <a:t>process</a:t>
            </a:r>
            <a:r>
              <a:rPr lang="en-US" sz="60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latin typeface="+mn-lt"/>
              </a:rPr>
              <a:t> of leadership?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B5026-7D71-410B-8DBA-58172E14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917DE0E-AFB1-41FD-BC35-27DB61CA125F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1255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5" y="0"/>
            <a:ext cx="8918475" cy="975201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13003212" cy="9752012"/>
          </a:xfrm>
          <a:prstGeom prst="rect">
            <a:avLst/>
          </a:prstGeom>
        </p:spPr>
      </p:pic>
      <p:sp>
        <p:nvSpPr>
          <p:cNvPr id="2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33209"/>
            <a:ext cx="7869652" cy="9016752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0CC6CF-D0AF-40CB-8A55-F442E0952A8E}"/>
              </a:ext>
            </a:extLst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3938" b="-1"/>
          <a:stretch/>
        </p:blipFill>
        <p:spPr>
          <a:xfrm>
            <a:off x="-1" y="956428"/>
            <a:ext cx="7652933" cy="8806226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F7042-2122-4F42-9EC1-5E631958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28685" y="9319339"/>
            <a:ext cx="608702" cy="3349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90D92-E77B-49C1-815D-57AEC54BA441}"/>
              </a:ext>
            </a:extLst>
          </p:cNvPr>
          <p:cNvSpPr/>
          <p:nvPr/>
        </p:nvSpPr>
        <p:spPr>
          <a:xfrm>
            <a:off x="-1" y="8152606"/>
            <a:ext cx="13003213" cy="1599407"/>
          </a:xfrm>
          <a:prstGeom prst="rect">
            <a:avLst/>
          </a:prstGeom>
          <a:solidFill>
            <a:srgbClr val="F08127"/>
          </a:solidFill>
          <a:ln>
            <a:solidFill>
              <a:srgbClr val="F0812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E68471-3AF8-4DB0-B027-4310B20DB9CF}"/>
              </a:ext>
            </a:extLst>
          </p:cNvPr>
          <p:cNvSpPr txBox="1">
            <a:spLocks/>
          </p:cNvSpPr>
          <p:nvPr/>
        </p:nvSpPr>
        <p:spPr>
          <a:xfrm>
            <a:off x="197158" y="8543939"/>
            <a:ext cx="10358856" cy="10564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69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Identity Includes Strengths and Values</a:t>
            </a:r>
          </a:p>
        </p:txBody>
      </p:sp>
    </p:spTree>
    <p:extLst>
      <p:ext uri="{BB962C8B-B14F-4D97-AF65-F5344CB8AC3E}">
        <p14:creationId xmlns:p14="http://schemas.microsoft.com/office/powerpoint/2010/main" val="2168599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5E003-3604-4ABA-8DC5-C4A9B4F0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0183"/>
          <a:stretch/>
        </p:blipFill>
        <p:spPr>
          <a:xfrm>
            <a:off x="20" y="1"/>
            <a:ext cx="13003192" cy="975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933DF-F552-4CF6-92B8-DEEDC784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906" y="1904206"/>
            <a:ext cx="8420100" cy="4124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ts val="1280"/>
              </a:spcBef>
            </a:pPr>
            <a:r>
              <a:rPr lang="en-US" sz="6600" b="1" dirty="0">
                <a:latin typeface="+mn-lt"/>
              </a:rPr>
              <a:t>What is </a:t>
            </a:r>
            <a:r>
              <a:rPr lang="en-US" sz="6600" b="1" dirty="0">
                <a:solidFill>
                  <a:schemeClr val="accent4"/>
                </a:solidFill>
                <a:latin typeface="+mn-lt"/>
              </a:rPr>
              <a:t>one</a:t>
            </a:r>
            <a:r>
              <a:rPr lang="en-US" sz="6600" b="1" dirty="0">
                <a:latin typeface="+mn-lt"/>
              </a:rPr>
              <a:t> strength or value that is core to your identity?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B5026-7D71-410B-8DBA-58172E14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917DE0E-AFB1-41FD-BC35-27DB61CA125F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6751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F7042-2122-4F42-9EC1-5E631958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26</a:t>
            </a:fld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4B25E-341C-4470-A422-93C04705DB12}"/>
              </a:ext>
            </a:extLst>
          </p:cNvPr>
          <p:cNvSpPr txBox="1"/>
          <p:nvPr/>
        </p:nvSpPr>
        <p:spPr>
          <a:xfrm>
            <a:off x="904289" y="1523206"/>
            <a:ext cx="11194632" cy="566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80"/>
              </a:spcBef>
            </a:pPr>
            <a:r>
              <a:rPr lang="en-US" sz="5400" dirty="0"/>
              <a:t>What is </a:t>
            </a:r>
            <a:r>
              <a:rPr lang="en-US" sz="5400" u="sng" dirty="0"/>
              <a:t>one</a:t>
            </a:r>
            <a:r>
              <a:rPr lang="en-US" sz="5400" dirty="0"/>
              <a:t> strength or value that is core to your identity?</a:t>
            </a:r>
          </a:p>
          <a:p>
            <a:pPr>
              <a:spcBef>
                <a:spcPts val="1280"/>
              </a:spcBef>
            </a:pPr>
            <a:endParaRPr lang="en-US" sz="1200" dirty="0"/>
          </a:p>
          <a:p>
            <a:pPr marL="365703" indent="-365703">
              <a:spcBef>
                <a:spcPts val="1280"/>
              </a:spcBef>
              <a:buFont typeface="+mj-lt"/>
              <a:buAutoNum type="arabicPeriod"/>
            </a:pPr>
            <a:r>
              <a:rPr lang="en-US" sz="4693" dirty="0"/>
              <a:t> Go to </a:t>
            </a:r>
            <a:r>
              <a:rPr lang="en-US" sz="4693" b="1" dirty="0">
                <a:solidFill>
                  <a:srgbClr val="00693E"/>
                </a:solidFill>
              </a:rPr>
              <a:t>POLLEV.COM</a:t>
            </a:r>
          </a:p>
          <a:p>
            <a:pPr marL="365703" indent="-365703">
              <a:spcBef>
                <a:spcPts val="1280"/>
              </a:spcBef>
              <a:buFont typeface="+mj-lt"/>
              <a:buAutoNum type="arabicPeriod"/>
            </a:pPr>
            <a:r>
              <a:rPr lang="en-US" sz="4693" dirty="0"/>
              <a:t> Enter username </a:t>
            </a:r>
            <a:r>
              <a:rPr lang="en-US" sz="4693" b="1" dirty="0">
                <a:solidFill>
                  <a:srgbClr val="00693E"/>
                </a:solidFill>
              </a:rPr>
              <a:t>DARTMOUTH</a:t>
            </a:r>
          </a:p>
          <a:p>
            <a:pPr marL="365703" indent="-365703">
              <a:spcBef>
                <a:spcPts val="1280"/>
              </a:spcBef>
              <a:buFont typeface="+mj-lt"/>
              <a:buAutoNum type="arabicPeriod"/>
            </a:pPr>
            <a:r>
              <a:rPr lang="en-US" sz="4693" dirty="0"/>
              <a:t> Select </a:t>
            </a:r>
            <a:r>
              <a:rPr lang="en-US" sz="4693" b="1" dirty="0">
                <a:solidFill>
                  <a:srgbClr val="00693E"/>
                </a:solidFill>
              </a:rPr>
              <a:t>JOIN</a:t>
            </a:r>
          </a:p>
          <a:p>
            <a:pPr marL="365703" indent="-365703">
              <a:spcBef>
                <a:spcPts val="1280"/>
              </a:spcBef>
              <a:buFont typeface="+mj-lt"/>
              <a:buAutoNum type="arabicPeriod"/>
            </a:pPr>
            <a:r>
              <a:rPr lang="en-US" sz="4693" dirty="0"/>
              <a:t>Complete Survey</a:t>
            </a:r>
            <a:endParaRPr lang="en-US" sz="2133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90D92-E77B-49C1-815D-57AEC54BA441}"/>
              </a:ext>
            </a:extLst>
          </p:cNvPr>
          <p:cNvSpPr/>
          <p:nvPr/>
        </p:nvSpPr>
        <p:spPr>
          <a:xfrm>
            <a:off x="-1" y="8152606"/>
            <a:ext cx="13003213" cy="1599407"/>
          </a:xfrm>
          <a:prstGeom prst="rect">
            <a:avLst/>
          </a:prstGeom>
          <a:solidFill>
            <a:srgbClr val="F08127"/>
          </a:solidFill>
          <a:ln>
            <a:solidFill>
              <a:srgbClr val="F0812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336ABD-3386-4EA0-A3BC-7083616254F3}"/>
              </a:ext>
            </a:extLst>
          </p:cNvPr>
          <p:cNvSpPr txBox="1">
            <a:spLocks/>
          </p:cNvSpPr>
          <p:nvPr/>
        </p:nvSpPr>
        <p:spPr>
          <a:xfrm>
            <a:off x="241773" y="8497247"/>
            <a:ext cx="11215271" cy="910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Identity Includes Strengths and Values</a:t>
            </a:r>
          </a:p>
        </p:txBody>
      </p:sp>
    </p:spTree>
    <p:extLst>
      <p:ext uri="{BB962C8B-B14F-4D97-AF65-F5344CB8AC3E}">
        <p14:creationId xmlns:p14="http://schemas.microsoft.com/office/powerpoint/2010/main" val="311688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750" y="682640"/>
            <a:ext cx="11985711" cy="83867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5076-9E61-4270-BE48-D26F28C0D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1" t="40624" r="14252"/>
          <a:stretch/>
        </p:blipFill>
        <p:spPr>
          <a:xfrm>
            <a:off x="686281" y="2136838"/>
            <a:ext cx="11630650" cy="54783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9DDAA7-D23B-4580-8164-B353747F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>
            <a:normAutofit/>
          </a:bodyPr>
          <a:lstStyle/>
          <a:p>
            <a:pPr marL="0" marR="0" lvl="0" indent="0" algn="r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8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446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C46F1B-90F6-455C-AFE2-C44CCC6BAC2C}"/>
              </a:ext>
            </a:extLst>
          </p:cNvPr>
          <p:cNvSpPr/>
          <p:nvPr/>
        </p:nvSpPr>
        <p:spPr>
          <a:xfrm>
            <a:off x="-1" y="8152606"/>
            <a:ext cx="13003213" cy="1599407"/>
          </a:xfrm>
          <a:prstGeom prst="rect">
            <a:avLst/>
          </a:prstGeom>
          <a:solidFill>
            <a:srgbClr val="F08127"/>
          </a:solidFill>
          <a:ln>
            <a:solidFill>
              <a:srgbClr val="F0812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2AE81-FCDF-4D32-B4E5-528B240E6A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6280" y="796220"/>
            <a:ext cx="11630650" cy="73563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BFD7D-272F-4B4F-86E8-277B6134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9" y="9038672"/>
            <a:ext cx="2925723" cy="5192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917DE0E-AFB1-41FD-BC35-27DB61CA125F}" type="slidenum">
              <a:rPr lang="en-US" sz="1200"/>
              <a:pPr>
                <a:spcAft>
                  <a:spcPts val="600"/>
                </a:spcAft>
                <a:defRPr/>
              </a:pPr>
              <a:t>28</a:t>
            </a:fld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A1DDA-D7CC-4548-8E56-665A34515920}"/>
              </a:ext>
            </a:extLst>
          </p:cNvPr>
          <p:cNvSpPr/>
          <p:nvPr/>
        </p:nvSpPr>
        <p:spPr>
          <a:xfrm>
            <a:off x="-1" y="0"/>
            <a:ext cx="13003213" cy="815260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C719B6-8076-45F7-AE79-DF348C6EC19D}"/>
              </a:ext>
            </a:extLst>
          </p:cNvPr>
          <p:cNvSpPr txBox="1">
            <a:spLocks/>
          </p:cNvSpPr>
          <p:nvPr/>
        </p:nvSpPr>
        <p:spPr>
          <a:xfrm>
            <a:off x="1625400" y="1830600"/>
            <a:ext cx="9752409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11500" b="1" dirty="0">
                <a:solidFill>
                  <a:schemeClr val="bg1"/>
                </a:solidFill>
              </a:rPr>
              <a:t>Confidence Myth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E12439-D4E0-495C-BB90-BBFCF0FF45C1}"/>
              </a:ext>
            </a:extLst>
          </p:cNvPr>
          <p:cNvSpPr txBox="1">
            <a:spLocks/>
          </p:cNvSpPr>
          <p:nvPr/>
        </p:nvSpPr>
        <p:spPr>
          <a:xfrm>
            <a:off x="241773" y="8497247"/>
            <a:ext cx="11215271" cy="910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Action Creates Confidence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321B7B-FA30-4FFA-A49A-5677F4F0109C}"/>
              </a:ext>
            </a:extLst>
          </p:cNvPr>
          <p:cNvSpPr/>
          <p:nvPr/>
        </p:nvSpPr>
        <p:spPr>
          <a:xfrm>
            <a:off x="1228750" y="3702801"/>
            <a:ext cx="105457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</a:rPr>
              <a:t>Competence + Confidence </a:t>
            </a:r>
            <a:r>
              <a:rPr lang="en-US" sz="5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b="1" dirty="0">
                <a:solidFill>
                  <a:schemeClr val="accent4"/>
                </a:solidFill>
              </a:rPr>
              <a:t>Action </a:t>
            </a:r>
          </a:p>
        </p:txBody>
      </p:sp>
    </p:spTree>
    <p:extLst>
      <p:ext uri="{BB962C8B-B14F-4D97-AF65-F5344CB8AC3E}">
        <p14:creationId xmlns:p14="http://schemas.microsoft.com/office/powerpoint/2010/main" val="2350873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C46F1B-90F6-455C-AFE2-C44CCC6BAC2C}"/>
              </a:ext>
            </a:extLst>
          </p:cNvPr>
          <p:cNvSpPr/>
          <p:nvPr/>
        </p:nvSpPr>
        <p:spPr>
          <a:xfrm>
            <a:off x="-1" y="8152606"/>
            <a:ext cx="13003213" cy="1599407"/>
          </a:xfrm>
          <a:prstGeom prst="rect">
            <a:avLst/>
          </a:prstGeom>
          <a:solidFill>
            <a:srgbClr val="F08127"/>
          </a:solidFill>
          <a:ln>
            <a:solidFill>
              <a:srgbClr val="F0812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2AE81-FCDF-4D32-B4E5-528B240E6A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6280" y="796220"/>
            <a:ext cx="11630650" cy="73563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BFD7D-272F-4B4F-86E8-277B6134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9" y="9038672"/>
            <a:ext cx="2925723" cy="5192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917DE0E-AFB1-41FD-BC35-27DB61CA125F}" type="slidenum">
              <a:rPr lang="en-US" sz="1200"/>
              <a:pPr>
                <a:spcAft>
                  <a:spcPts val="600"/>
                </a:spcAft>
                <a:defRPr/>
              </a:pPr>
              <a:t>29</a:t>
            </a:fld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A1DDA-D7CC-4548-8E56-665A34515920}"/>
              </a:ext>
            </a:extLst>
          </p:cNvPr>
          <p:cNvSpPr/>
          <p:nvPr/>
        </p:nvSpPr>
        <p:spPr>
          <a:xfrm>
            <a:off x="-1" y="0"/>
            <a:ext cx="13003213" cy="815260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E12439-D4E0-495C-BB90-BBFCF0FF45C1}"/>
              </a:ext>
            </a:extLst>
          </p:cNvPr>
          <p:cNvSpPr txBox="1">
            <a:spLocks/>
          </p:cNvSpPr>
          <p:nvPr/>
        </p:nvSpPr>
        <p:spPr>
          <a:xfrm>
            <a:off x="241773" y="8497247"/>
            <a:ext cx="11215271" cy="910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Action Creates Confidence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3EA78A-29E3-4F36-BE1F-181AC75B8367}"/>
              </a:ext>
            </a:extLst>
          </p:cNvPr>
          <p:cNvSpPr/>
          <p:nvPr/>
        </p:nvSpPr>
        <p:spPr>
          <a:xfrm>
            <a:off x="1242474" y="3724076"/>
            <a:ext cx="105457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strike="sngStrike" dirty="0">
                <a:solidFill>
                  <a:schemeClr val="bg1"/>
                </a:solidFill>
              </a:rPr>
              <a:t>Competence + Confidence </a:t>
            </a:r>
            <a:r>
              <a:rPr lang="en-US" sz="5400" strike="sngStrike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5400" strike="sngStrike" dirty="0">
                <a:solidFill>
                  <a:schemeClr val="bg1"/>
                </a:solidFill>
              </a:rPr>
              <a:t> Action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C28FDB-D645-472B-AA01-FA433F4296F9}"/>
              </a:ext>
            </a:extLst>
          </p:cNvPr>
          <p:cNvSpPr/>
          <p:nvPr/>
        </p:nvSpPr>
        <p:spPr>
          <a:xfrm>
            <a:off x="1242475" y="5104606"/>
            <a:ext cx="10545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</a:rPr>
              <a:t>Competence + </a:t>
            </a:r>
            <a:r>
              <a:rPr lang="en-US" sz="5400" b="1" dirty="0">
                <a:solidFill>
                  <a:schemeClr val="accent4"/>
                </a:solidFill>
              </a:rPr>
              <a:t>Action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chemeClr val="bg1"/>
                </a:solidFill>
              </a:rPr>
              <a:t> Confidence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B7F428-FD13-47BD-9BE0-23AEA19E0EEC}"/>
              </a:ext>
            </a:extLst>
          </p:cNvPr>
          <p:cNvSpPr txBox="1">
            <a:spLocks/>
          </p:cNvSpPr>
          <p:nvPr/>
        </p:nvSpPr>
        <p:spPr>
          <a:xfrm>
            <a:off x="1625400" y="1830600"/>
            <a:ext cx="9752409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11500" b="1" dirty="0">
                <a:solidFill>
                  <a:schemeClr val="bg1"/>
                </a:solidFill>
              </a:rPr>
              <a:t>Confidence Myth</a:t>
            </a:r>
          </a:p>
        </p:txBody>
      </p:sp>
    </p:spTree>
    <p:extLst>
      <p:ext uri="{BB962C8B-B14F-4D97-AF65-F5344CB8AC3E}">
        <p14:creationId xmlns:p14="http://schemas.microsoft.com/office/powerpoint/2010/main" val="346119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0E373-0550-4080-9F52-21DBD03AC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9163" b="1"/>
          <a:stretch/>
        </p:blipFill>
        <p:spPr>
          <a:xfrm>
            <a:off x="6501606" y="964415"/>
            <a:ext cx="5941750" cy="40471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AEC80-4512-4EF9-BEEC-B9DC7A20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750" y="682640"/>
            <a:ext cx="11985711" cy="83867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2A84A-8719-431C-B146-40CD3AB18DBB}"/>
              </a:ext>
            </a:extLst>
          </p:cNvPr>
          <p:cNvSpPr txBox="1"/>
          <p:nvPr/>
        </p:nvSpPr>
        <p:spPr>
          <a:xfrm>
            <a:off x="535695" y="4293785"/>
            <a:ext cx="119857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because I am, doesn’t mean I know.</a:t>
            </a:r>
          </a:p>
        </p:txBody>
      </p:sp>
    </p:spTree>
    <p:extLst>
      <p:ext uri="{BB962C8B-B14F-4D97-AF65-F5344CB8AC3E}">
        <p14:creationId xmlns:p14="http://schemas.microsoft.com/office/powerpoint/2010/main" val="76049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5E003-3604-4ABA-8DC5-C4A9B4F0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0183"/>
          <a:stretch/>
        </p:blipFill>
        <p:spPr>
          <a:xfrm>
            <a:off x="20" y="1"/>
            <a:ext cx="13003192" cy="975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933DF-F552-4CF6-92B8-DEEDC784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606" y="1675606"/>
            <a:ext cx="9752409" cy="4124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ts val="1280"/>
              </a:spcBef>
            </a:pPr>
            <a:r>
              <a:rPr lang="en-US" sz="6600" b="1" dirty="0">
                <a:latin typeface="+mn-lt"/>
              </a:rPr>
              <a:t>What </a:t>
            </a:r>
            <a:r>
              <a:rPr lang="en-US" sz="6600" b="1" dirty="0">
                <a:solidFill>
                  <a:schemeClr val="accent4"/>
                </a:solidFill>
                <a:latin typeface="+mn-lt"/>
              </a:rPr>
              <a:t>actions</a:t>
            </a:r>
            <a:r>
              <a:rPr lang="en-US" sz="6600" b="1" dirty="0">
                <a:latin typeface="+mn-lt"/>
              </a:rPr>
              <a:t> can you take to build your confidence       as a leader?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B5026-7D71-410B-8DBA-58172E14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917DE0E-AFB1-41FD-BC35-27DB61CA125F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30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4757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3975" cy="9752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5E643-E49B-4DC3-A037-C9F29723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30" y="770888"/>
            <a:ext cx="3805312" cy="7042398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815958"/>
            <a:ext cx="45836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CB1A-29F2-472C-80FC-9B96EC45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090" y="9038670"/>
            <a:ext cx="1176151" cy="51920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AU" sz="15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74B34481-8356-4FDC-A7B6-CC3F1D8EFF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6365" y="808152"/>
          <a:ext cx="6664146" cy="804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471AB6C-ECAD-4C3A-AE18-100857E072FA}"/>
              </a:ext>
            </a:extLst>
          </p:cNvPr>
          <p:cNvSpPr/>
          <p:nvPr/>
        </p:nvSpPr>
        <p:spPr>
          <a:xfrm>
            <a:off x="5358606" y="795856"/>
            <a:ext cx="6831905" cy="575655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86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6643557"/>
            <a:ext cx="13003212" cy="310845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="" xmlns:p14="http://schemas.microsoft.com/office/powerpoint/2010/main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5E643-E49B-4DC3-A037-C9F29723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094" y="7494236"/>
            <a:ext cx="3199312" cy="137997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Tools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60" name="Rounded Rectangle 17">
            <a:extLst>
              <a:ext uri="{FF2B5EF4-FFF2-40B4-BE49-F238E27FC236}">
                <a16:creationId xmlns:a16="http://schemas.microsoft.com/office/drawing/2014/main" id="{A23F8109-B0C1-4D0F-A1B4-C89C9AD7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997" y="1415415"/>
            <a:ext cx="4910661" cy="4402992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94" y="7329376"/>
            <a:ext cx="11275421" cy="137997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CB1A-29F2-472C-80FC-9B96EC45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4782" y="9038670"/>
            <a:ext cx="975241" cy="51920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AU" sz="15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0259C130-FDA9-4CC8-9C43-A7512B2EF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389379"/>
              </p:ext>
            </p:extLst>
          </p:nvPr>
        </p:nvGraphicFramePr>
        <p:xfrm>
          <a:off x="6501606" y="1415415"/>
          <a:ext cx="5628417" cy="457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C0A2787-C7CB-4E98-A012-0A335C4BA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-15279" t="-24026" r="-31119" b="-22372"/>
          <a:stretch/>
        </p:blipFill>
        <p:spPr>
          <a:xfrm>
            <a:off x="268257" y="1556385"/>
            <a:ext cx="6938857" cy="4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5E003-3604-4ABA-8DC5-C4A9B4F0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0183"/>
          <a:stretch/>
        </p:blipFill>
        <p:spPr>
          <a:xfrm>
            <a:off x="20" y="1"/>
            <a:ext cx="13003192" cy="975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933DF-F552-4CF6-92B8-DEEDC784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407" y="1599406"/>
            <a:ext cx="9296400" cy="4124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ts val="1280"/>
              </a:spcBef>
            </a:pPr>
            <a:r>
              <a:rPr lang="en-US" sz="7200" b="1" dirty="0">
                <a:latin typeface="+mn-lt"/>
              </a:rPr>
              <a:t>The </a:t>
            </a:r>
            <a:r>
              <a:rPr lang="en-US" sz="7200" b="1" dirty="0">
                <a:solidFill>
                  <a:schemeClr val="accent4"/>
                </a:solidFill>
                <a:latin typeface="+mn-lt"/>
              </a:rPr>
              <a:t>leader</a:t>
            </a:r>
            <a:r>
              <a:rPr lang="en-US" sz="7200" b="1" dirty="0">
                <a:latin typeface="+mn-lt"/>
              </a:rPr>
              <a:t> I see in you is someone who…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B5026-7D71-410B-8DBA-58172E14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26"/>
            <a:ext cx="13003212" cy="9756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3141" y="457501"/>
            <a:ext cx="12343546" cy="88370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20B2F-2F9A-49EA-A8DA-A72350B2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401" y="1595988"/>
            <a:ext cx="9752409" cy="40385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38744" y="5843552"/>
            <a:ext cx="2925723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531C0-9E87-4473-B0D1-223EE077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8759050"/>
            <a:ext cx="2925723" cy="5192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US" sz="1200" smtClean="0"/>
              <a:pPr>
                <a:spcAft>
                  <a:spcPts val="600"/>
                </a:spcAft>
              </a:pPr>
              <a:t>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1298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3212" cy="97520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1A9B8-8163-4724-807B-92410FA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177" b="9964"/>
          <a:stretch/>
        </p:blipFill>
        <p:spPr>
          <a:xfrm>
            <a:off x="20" y="1"/>
            <a:ext cx="13003192" cy="97520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77AEA9-847D-496D-8828-A9379F394BD9}"/>
              </a:ext>
            </a:extLst>
          </p:cNvPr>
          <p:cNvSpPr txBox="1">
            <a:spLocks/>
          </p:cNvSpPr>
          <p:nvPr/>
        </p:nvSpPr>
        <p:spPr>
          <a:xfrm>
            <a:off x="710406" y="968198"/>
            <a:ext cx="9752409" cy="1225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</a:rPr>
              <a:t>For Your Bookshelf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CD814-59FA-44C2-99F2-31DB1D2E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8" y="9038670"/>
            <a:ext cx="2925723" cy="5192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AB73BC-B049-4115-A692-8D63A059BFB8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35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D076C-1DA9-4F22-8B16-13A1D92AC7A1}"/>
              </a:ext>
            </a:extLst>
          </p:cNvPr>
          <p:cNvSpPr/>
          <p:nvPr/>
        </p:nvSpPr>
        <p:spPr>
          <a:xfrm>
            <a:off x="710406" y="2341087"/>
            <a:ext cx="11811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latin typeface="Arial" panose="020B0604020202020204" pitchFamily="34" charset="0"/>
            </a:endParaRPr>
          </a:p>
          <a:p>
            <a:r>
              <a:rPr lang="en-US" sz="3200" dirty="0">
                <a:cs typeface="Arial" panose="020B0604020202020204" pitchFamily="34" charset="0"/>
              </a:rPr>
              <a:t>Katty, K. &amp; Shipman, C. (2014). </a:t>
            </a:r>
            <a:r>
              <a:rPr lang="en-US" sz="3200" i="1" dirty="0">
                <a:cs typeface="Arial" panose="020B0604020202020204" pitchFamily="34" charset="0"/>
              </a:rPr>
              <a:t>The confidence code: The science and art of self. </a:t>
            </a:r>
            <a:r>
              <a:rPr lang="en-US" sz="3200" dirty="0">
                <a:cs typeface="Arial" panose="020B0604020202020204" pitchFamily="34" charset="0"/>
              </a:rPr>
              <a:t>HarperCollins Publishers.</a:t>
            </a:r>
          </a:p>
          <a:p>
            <a:endParaRPr lang="en-US" sz="3200" dirty="0">
              <a:cs typeface="Arial" panose="020B0604020202020204" pitchFamily="34" charset="0"/>
            </a:endParaRPr>
          </a:p>
          <a:p>
            <a:r>
              <a:rPr lang="en-US" sz="3200" dirty="0"/>
              <a:t>Krawcheck, S. (2017). </a:t>
            </a:r>
            <a:r>
              <a:rPr lang="en-US" sz="3200" i="1" dirty="0"/>
              <a:t>Own it: The power of women at work</a:t>
            </a:r>
            <a:r>
              <a:rPr lang="en-US" sz="3200" dirty="0"/>
              <a:t>. Crown Business.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>
                <a:cs typeface="Arial" panose="020B0604020202020204" pitchFamily="34" charset="0"/>
              </a:rPr>
              <a:t>Steele, C. M. (2011). </a:t>
            </a:r>
            <a:r>
              <a:rPr lang="en-US" sz="3200" i="1" dirty="0">
                <a:cs typeface="Arial" panose="020B0604020202020204" pitchFamily="34" charset="0"/>
              </a:rPr>
              <a:t>Whistling Vivaldi: And other clues to how stereotypes affect us (issues of our time)</a:t>
            </a:r>
            <a:r>
              <a:rPr lang="en-US" sz="3200" dirty="0">
                <a:cs typeface="Arial" panose="020B0604020202020204" pitchFamily="34" charset="0"/>
              </a:rPr>
              <a:t>. WW Norton &amp; Company.</a:t>
            </a:r>
          </a:p>
          <a:p>
            <a:endParaRPr lang="en-US" sz="3200" dirty="0">
              <a:cs typeface="Arial" panose="020B0604020202020204" pitchFamily="34" charset="0"/>
            </a:endParaRPr>
          </a:p>
          <a:p>
            <a:r>
              <a:rPr lang="en-US" sz="3200" dirty="0"/>
              <a:t>West, Cornel. </a:t>
            </a:r>
            <a:r>
              <a:rPr lang="en-US" sz="3200" i="1" dirty="0"/>
              <a:t>Race matters, 25th anniversary: With a new introduction</a:t>
            </a:r>
            <a:r>
              <a:rPr lang="en-US" sz="3200" dirty="0"/>
              <a:t>. Beacon Press, 2017.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32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EBEDA8-3162-44E3-8704-1918F9A6B782}"/>
              </a:ext>
            </a:extLst>
          </p:cNvPr>
          <p:cNvSpPr txBox="1">
            <a:spLocks/>
          </p:cNvSpPr>
          <p:nvPr/>
        </p:nvSpPr>
        <p:spPr>
          <a:xfrm>
            <a:off x="6730206" y="2666206"/>
            <a:ext cx="5906907" cy="157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Leadership Development  as a Social Justice Strategy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583497" cy="9752012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4979" cy="9752012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6771E-9926-41AE-BFB6-FDAFF40B8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" y="2175505"/>
            <a:ext cx="4378425" cy="3316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C83CA-3EDA-4C6A-B5ED-04FBC6070B7E}"/>
              </a:ext>
            </a:extLst>
          </p:cNvPr>
          <p:cNvSpPr txBox="1"/>
          <p:nvPr/>
        </p:nvSpPr>
        <p:spPr>
          <a:xfrm>
            <a:off x="6730206" y="4876006"/>
            <a:ext cx="6791960" cy="3789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Alexis Kanda-Olmstead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Director of Advancement Talent Management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Dartmouth College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Alexis.L.Kanda-Olmstead@Dartmouth.edu</a:t>
            </a:r>
          </a:p>
        </p:txBody>
      </p:sp>
    </p:spTree>
    <p:extLst>
      <p:ext uri="{BB962C8B-B14F-4D97-AF65-F5344CB8AC3E}">
        <p14:creationId xmlns:p14="http://schemas.microsoft.com/office/powerpoint/2010/main" val="2807176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9299" y="456710"/>
            <a:ext cx="4620563" cy="8787266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0F2FFB-0F92-4367-B5BD-5C5C09D8A3FD}"/>
              </a:ext>
            </a:extLst>
          </p:cNvPr>
          <p:cNvSpPr/>
          <p:nvPr/>
        </p:nvSpPr>
        <p:spPr>
          <a:xfrm>
            <a:off x="253206" y="304309"/>
            <a:ext cx="4876800" cy="9067497"/>
          </a:xfrm>
          <a:prstGeom prst="rect">
            <a:avLst/>
          </a:prstGeom>
          <a:solidFill>
            <a:srgbClr val="0A5499"/>
          </a:solidFill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83A0E7B-CE1A-4540-B558-E39A220C4FA1}"/>
              </a:ext>
            </a:extLst>
          </p:cNvPr>
          <p:cNvSpPr txBox="1">
            <a:spLocks/>
          </p:cNvSpPr>
          <p:nvPr/>
        </p:nvSpPr>
        <p:spPr>
          <a:xfrm>
            <a:off x="699350" y="1375349"/>
            <a:ext cx="3900964" cy="22829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Session Goals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0379" y="5560363"/>
            <a:ext cx="275890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22742-A8CF-4ADD-A31F-4EF84C6664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55789" y="9038670"/>
            <a:ext cx="1453451" cy="51920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2DA9D4-62C4-42EE-BF49-06209DC12F3E}" type="slidenum">
              <a:rPr lang="en-US" sz="1200" smtClean="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D264B7-CC3F-45F7-8D62-51C729B9920D}"/>
              </a:ext>
            </a:extLst>
          </p:cNvPr>
          <p:cNvSpPr/>
          <p:nvPr/>
        </p:nvSpPr>
        <p:spPr>
          <a:xfrm>
            <a:off x="253206" y="4876006"/>
            <a:ext cx="4876800" cy="44958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C914D-EB4D-4CF8-802B-7F92083E7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9" t="-3016" r="-1469" b="6790"/>
          <a:stretch/>
        </p:blipFill>
        <p:spPr>
          <a:xfrm>
            <a:off x="714811" y="5252587"/>
            <a:ext cx="3953590" cy="3804339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6BAD8AE-E28D-40A6-885C-76624A9E4CA1}"/>
              </a:ext>
            </a:extLst>
          </p:cNvPr>
          <p:cNvSpPr txBox="1">
            <a:spLocks/>
          </p:cNvSpPr>
          <p:nvPr/>
        </p:nvSpPr>
        <p:spPr>
          <a:xfrm>
            <a:off x="5521936" y="2444199"/>
            <a:ext cx="7183990" cy="732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43802" indent="-243802" algn="l" defTabSz="975208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406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10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613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17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1821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425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029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4632" indent="-243802" algn="l" defTabSz="975208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9552" indent="-514350" defTabSz="914400">
              <a:spcAft>
                <a:spcPts val="1800"/>
              </a:spcAft>
              <a:buFont typeface="+mj-lt"/>
              <a:buAutoNum type="arabicPeriod"/>
            </a:pPr>
            <a:r>
              <a:rPr lang="en-US" sz="4000" dirty="0">
                <a:latin typeface="+mj-lt"/>
              </a:rPr>
              <a:t>Increase awareness and action </a:t>
            </a:r>
          </a:p>
          <a:p>
            <a:pPr marL="529552" indent="-514350" defTabSz="914400">
              <a:spcAft>
                <a:spcPts val="1800"/>
              </a:spcAft>
              <a:buFont typeface="+mj-lt"/>
              <a:buAutoNum type="arabicPeriod"/>
            </a:pPr>
            <a:r>
              <a:rPr lang="en-US" sz="4000" dirty="0">
                <a:latin typeface="+mj-lt"/>
              </a:rPr>
              <a:t>Develop leadership capacity</a:t>
            </a:r>
          </a:p>
          <a:p>
            <a:pPr marL="529552" indent="-514350" defTabSz="914400">
              <a:spcAft>
                <a:spcPts val="1800"/>
              </a:spcAft>
              <a:buFont typeface="+mj-lt"/>
              <a:buAutoNum type="arabicPeriod"/>
            </a:pPr>
            <a:r>
              <a:rPr lang="en-US" sz="4000" dirty="0">
                <a:latin typeface="+mj-lt"/>
              </a:rPr>
              <a:t>Identify strategies for change </a:t>
            </a:r>
          </a:p>
          <a:p>
            <a:pPr marL="529552" indent="-514350" defTabSz="914400">
              <a:spcAft>
                <a:spcPts val="1800"/>
              </a:spcAft>
              <a:buFont typeface="+mj-lt"/>
              <a:buAutoNum type="arabicPeriod"/>
            </a:pPr>
            <a:endParaRPr lang="en-US" sz="4000" dirty="0">
              <a:latin typeface="+mj-lt"/>
            </a:endParaRPr>
          </a:p>
          <a:p>
            <a:pPr marL="529552" indent="-514350" defTabSz="914400"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529552" indent="-514350" defTabSz="914400"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529552" indent="-514350" defTabSz="914400"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529552" indent="-514350" defTabSz="914400">
              <a:buFont typeface="+mj-lt"/>
              <a:buAutoNum type="arabicPeriod"/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982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8E8DCB-0BAE-4B0F-9A6D-281965253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" r="43377" b="1"/>
          <a:stretch/>
        </p:blipFill>
        <p:spPr>
          <a:xfrm>
            <a:off x="4792413" y="345"/>
            <a:ext cx="8210799" cy="4758984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A5BD3-5C52-4709-9E8C-8A07BF7552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5" r="2767" b="1"/>
          <a:stretch/>
        </p:blipFill>
        <p:spPr>
          <a:xfrm>
            <a:off x="20" y="10"/>
            <a:ext cx="6249667" cy="4758973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EDB83-3991-4364-9D65-2AFC2C1035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4228"/>
          <a:stretch/>
        </p:blipFill>
        <p:spPr>
          <a:xfrm>
            <a:off x="6772601" y="4993028"/>
            <a:ext cx="6230611" cy="4758984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4" descr="crowd of people holding placards">
            <a:extLst>
              <a:ext uri="{FF2B5EF4-FFF2-40B4-BE49-F238E27FC236}">
                <a16:creationId xmlns:a16="http://schemas.microsoft.com/office/drawing/2014/main" id="{CD2E67D3-196F-4457-BFA5-E8991B7B0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67" b="-1"/>
          <a:stretch/>
        </p:blipFill>
        <p:spPr bwMode="auto">
          <a:xfrm>
            <a:off x="20" y="4993028"/>
            <a:ext cx="8210779" cy="4758984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5695C-3DCA-4F6E-89CD-E1A6C36A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63" y="9038670"/>
            <a:ext cx="802877" cy="51920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2DA9D4-62C4-42EE-BF49-06209DC12F3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1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03801-4B4E-4BF1-ADB9-7CC2D533E5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6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C9431-756E-4A7A-A90F-F1D7947B3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3" r="51004" b="10977"/>
          <a:stretch/>
        </p:blipFill>
        <p:spPr>
          <a:xfrm>
            <a:off x="4332121" y="2473695"/>
            <a:ext cx="7475777" cy="47958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F015F2-EDC9-437A-A3E5-4AD731F43AAE}"/>
              </a:ext>
            </a:extLst>
          </p:cNvPr>
          <p:cNvSpPr txBox="1"/>
          <p:nvPr/>
        </p:nvSpPr>
        <p:spPr>
          <a:xfrm>
            <a:off x="405611" y="3768754"/>
            <a:ext cx="32765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are fewer women than there are men named </a:t>
            </a:r>
            <a:r>
              <a:rPr lang="en-US" sz="5400" b="1" dirty="0"/>
              <a:t>James</a:t>
            </a:r>
            <a:r>
              <a:rPr lang="en-US" sz="3200" dirty="0"/>
              <a:t>. 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529145D-558E-4745-9941-39BF58F1578B}"/>
              </a:ext>
            </a:extLst>
          </p:cNvPr>
          <p:cNvSpPr txBox="1">
            <a:spLocks/>
          </p:cNvSpPr>
          <p:nvPr/>
        </p:nvSpPr>
        <p:spPr>
          <a:xfrm>
            <a:off x="893971" y="1328967"/>
            <a:ext cx="11215271" cy="1080201"/>
          </a:xfrm>
          <a:prstGeom prst="rect">
            <a:avLst/>
          </a:prstGeom>
        </p:spPr>
        <p:txBody>
          <a:bodyPr/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Fortune 500 Chief Executive Officers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6272B79-B839-4A7B-8807-16C309A04ED3}"/>
              </a:ext>
            </a:extLst>
          </p:cNvPr>
          <p:cNvSpPr txBox="1">
            <a:spLocks/>
          </p:cNvSpPr>
          <p:nvPr/>
        </p:nvSpPr>
        <p:spPr>
          <a:xfrm>
            <a:off x="405611" y="8979239"/>
            <a:ext cx="11963393" cy="611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200" dirty="0">
                <a:solidFill>
                  <a:schemeClr val="bg2">
                    <a:lumMod val="50000"/>
                  </a:schemeClr>
                </a:solidFill>
              </a:rPr>
              <a:t>Miller, C., Quealy, K., &amp; Sanger-Katz, M. (2018, April 24). </a:t>
            </a:r>
            <a:r>
              <a:rPr lang="en-IN" sz="1200" i="1" dirty="0">
                <a:solidFill>
                  <a:schemeClr val="bg2">
                    <a:lumMod val="50000"/>
                  </a:schemeClr>
                </a:solidFill>
              </a:rPr>
              <a:t>The top jobs where women are outnumbered by men named John. </a:t>
            </a:r>
          </a:p>
          <a:p>
            <a:r>
              <a:rPr lang="en-IN" sz="1200" dirty="0">
                <a:solidFill>
                  <a:schemeClr val="bg2">
                    <a:lumMod val="50000"/>
                  </a:schemeClr>
                </a:solidFill>
              </a:rPr>
              <a:t>Retrieved from: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https://www.nytimes.com/interactive/2018/04/24/upshot/women-and-men-named-john.html</a:t>
            </a:r>
            <a:endParaRPr lang="en-IN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AC2A89-85E8-481E-80EB-DF1C2D17F996}"/>
              </a:ext>
            </a:extLst>
          </p:cNvPr>
          <p:cNvCxnSpPr/>
          <p:nvPr/>
        </p:nvCxnSpPr>
        <p:spPr>
          <a:xfrm>
            <a:off x="3834606" y="2473695"/>
            <a:ext cx="0" cy="4795880"/>
          </a:xfrm>
          <a:prstGeom prst="line">
            <a:avLst/>
          </a:prstGeom>
          <a:ln w="38100">
            <a:solidFill>
              <a:srgbClr val="00693E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641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03801-4B4E-4BF1-ADB9-7CC2D533E5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7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C9431-756E-4A7A-A90F-F1D7947B3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3" r="51004" b="10977"/>
          <a:stretch/>
        </p:blipFill>
        <p:spPr>
          <a:xfrm>
            <a:off x="405611" y="3627271"/>
            <a:ext cx="3236285" cy="207615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6529145D-558E-4745-9941-39BF58F1578B}"/>
              </a:ext>
            </a:extLst>
          </p:cNvPr>
          <p:cNvSpPr txBox="1">
            <a:spLocks/>
          </p:cNvSpPr>
          <p:nvPr/>
        </p:nvSpPr>
        <p:spPr>
          <a:xfrm>
            <a:off x="913497" y="1389927"/>
            <a:ext cx="11215271" cy="1080201"/>
          </a:xfrm>
          <a:prstGeom prst="rect">
            <a:avLst/>
          </a:prstGeom>
        </p:spPr>
        <p:txBody>
          <a:bodyPr/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Fortune 500 Chief Executive Officers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6272B79-B839-4A7B-8807-16C309A04ED3}"/>
              </a:ext>
            </a:extLst>
          </p:cNvPr>
          <p:cNvSpPr txBox="1">
            <a:spLocks/>
          </p:cNvSpPr>
          <p:nvPr/>
        </p:nvSpPr>
        <p:spPr>
          <a:xfrm>
            <a:off x="405611" y="8979239"/>
            <a:ext cx="11963393" cy="611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200" dirty="0">
                <a:solidFill>
                  <a:schemeClr val="bg2">
                    <a:lumMod val="50000"/>
                  </a:schemeClr>
                </a:solidFill>
              </a:rPr>
              <a:t>Miller, C., Quealy, K., &amp; Sanger-Katz, M. (2018, April 24). </a:t>
            </a:r>
            <a:r>
              <a:rPr lang="en-IN" sz="1200" i="1" dirty="0">
                <a:solidFill>
                  <a:schemeClr val="bg2">
                    <a:lumMod val="50000"/>
                  </a:schemeClr>
                </a:solidFill>
              </a:rPr>
              <a:t>The top jobs where women are outnumbered by men named John. </a:t>
            </a:r>
          </a:p>
          <a:p>
            <a:r>
              <a:rPr lang="en-IN" sz="1200" dirty="0">
                <a:solidFill>
                  <a:schemeClr val="bg2">
                    <a:lumMod val="50000"/>
                  </a:schemeClr>
                </a:solidFill>
              </a:rPr>
              <a:t>Retrieved from: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https://www.nytimes.com/interactive/2018/04/24/upshot/women-and-men-named-john.html</a:t>
            </a:r>
            <a:endParaRPr lang="en-IN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AC2A89-85E8-481E-80EB-DF1C2D17F996}"/>
              </a:ext>
            </a:extLst>
          </p:cNvPr>
          <p:cNvCxnSpPr/>
          <p:nvPr/>
        </p:nvCxnSpPr>
        <p:spPr>
          <a:xfrm>
            <a:off x="3834606" y="2473695"/>
            <a:ext cx="0" cy="4795880"/>
          </a:xfrm>
          <a:prstGeom prst="line">
            <a:avLst/>
          </a:prstGeom>
          <a:ln w="38100">
            <a:solidFill>
              <a:srgbClr val="00693E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5F4C91-BCC3-45C9-A07F-3BEC46A41E73}"/>
              </a:ext>
            </a:extLst>
          </p:cNvPr>
          <p:cNvSpPr txBox="1"/>
          <p:nvPr/>
        </p:nvSpPr>
        <p:spPr>
          <a:xfrm>
            <a:off x="4368006" y="3465017"/>
            <a:ext cx="52577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2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2E9C9C-FD5E-4ED5-8910-C230D9D12CAC}"/>
              </a:ext>
            </a:extLst>
          </p:cNvPr>
          <p:cNvSpPr/>
          <p:nvPr/>
        </p:nvSpPr>
        <p:spPr>
          <a:xfrm>
            <a:off x="5358606" y="4372958"/>
            <a:ext cx="3657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Women of Color</a:t>
            </a:r>
          </a:p>
        </p:txBody>
      </p:sp>
    </p:spTree>
    <p:extLst>
      <p:ext uri="{BB962C8B-B14F-4D97-AF65-F5344CB8AC3E}">
        <p14:creationId xmlns:p14="http://schemas.microsoft.com/office/powerpoint/2010/main" val="344824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1BDEA-16FD-4C82-B8CD-8BB7D7A2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9" r="2" b="8367"/>
          <a:stretch/>
        </p:blipFill>
        <p:spPr>
          <a:xfrm>
            <a:off x="5779843" y="4642913"/>
            <a:ext cx="5827164" cy="4554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CC66C3-4B09-4296-BAF1-92762B02E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0" r="9371" b="2"/>
          <a:stretch/>
        </p:blipFill>
        <p:spPr>
          <a:xfrm>
            <a:off x="686281" y="-7"/>
            <a:ext cx="5510525" cy="4734867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5284" y="915004"/>
            <a:ext cx="4971647" cy="349915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282" y="5801811"/>
            <a:ext cx="4921991" cy="3066019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6BDAF-CF2C-4E0E-9F34-C3E691EE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6554" y="9029877"/>
            <a:ext cx="1552686" cy="52010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2DA9D4-62C4-42EE-BF49-06209DC12F3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CEEBE-C928-47E1-BB44-64CEF2D2C1A3}"/>
              </a:ext>
            </a:extLst>
          </p:cNvPr>
          <p:cNvSpPr txBox="1"/>
          <p:nvPr/>
        </p:nvSpPr>
        <p:spPr>
          <a:xfrm>
            <a:off x="7722822" y="1356528"/>
            <a:ext cx="4267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AFP membership is 70% female, but </a:t>
            </a:r>
            <a:r>
              <a:rPr lang="en-US" sz="3600" b="1" dirty="0">
                <a:solidFill>
                  <a:schemeClr val="bg1"/>
                </a:solidFill>
              </a:rPr>
              <a:t>4 out of 5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senior positions in fundraising are held by males.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4F49BB-FDB4-45BD-89AB-3A08A4D33E8C}"/>
              </a:ext>
            </a:extLst>
          </p:cNvPr>
          <p:cNvSpPr txBox="1"/>
          <p:nvPr/>
        </p:nvSpPr>
        <p:spPr>
          <a:xfrm>
            <a:off x="994627" y="6043360"/>
            <a:ext cx="43052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Among CASE 50 Institutions, only </a:t>
            </a:r>
            <a:r>
              <a:rPr lang="en-US" sz="3600" b="1" dirty="0"/>
              <a:t>26%</a:t>
            </a:r>
            <a:r>
              <a:rPr lang="en-US" sz="3200" b="1" dirty="0"/>
              <a:t> </a:t>
            </a:r>
            <a:r>
              <a:rPr lang="en-US" sz="3200" dirty="0"/>
              <a:t>are headed by female Chief Advancement Officers.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0DFC72-068B-4DAA-AB22-A0672C28A4C7}"/>
              </a:ext>
            </a:extLst>
          </p:cNvPr>
          <p:cNvSpPr/>
          <p:nvPr/>
        </p:nvSpPr>
        <p:spPr>
          <a:xfrm>
            <a:off x="3453606" y="9300022"/>
            <a:ext cx="9112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2018 statistics reported by the Educational Advisory Board and the Association of Fundraising Professionals.</a:t>
            </a:r>
          </a:p>
        </p:txBody>
      </p:sp>
    </p:spTree>
    <p:extLst>
      <p:ext uri="{BB962C8B-B14F-4D97-AF65-F5344CB8AC3E}">
        <p14:creationId xmlns:p14="http://schemas.microsoft.com/office/powerpoint/2010/main" val="4181629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03223" y="6588859"/>
            <a:ext cx="12199890" cy="2622515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C25BC18-3DD8-4031-A9BB-7D301DB52847}"/>
              </a:ext>
            </a:extLst>
          </p:cNvPr>
          <p:cNvSpPr txBox="1">
            <a:spLocks/>
          </p:cNvSpPr>
          <p:nvPr/>
        </p:nvSpPr>
        <p:spPr>
          <a:xfrm>
            <a:off x="2067018" y="6751171"/>
            <a:ext cx="8869174" cy="1323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Whites make up larger share of Congress than of U.S. population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8CAD8B-21B7-4A80-A064-A16CA705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710" y="1789501"/>
            <a:ext cx="8339787" cy="4253291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56832" y="8160365"/>
            <a:ext cx="8289548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D5135-2E12-4C03-8552-3F890A89B0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3518" y="9274835"/>
            <a:ext cx="2925723" cy="49410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917DE0E-AFB1-41FD-BC35-27DB61CA125F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520A5A-2DA5-4413-81FF-8F9C03A9D39E}"/>
              </a:ext>
            </a:extLst>
          </p:cNvPr>
          <p:cNvSpPr/>
          <p:nvPr/>
        </p:nvSpPr>
        <p:spPr>
          <a:xfrm>
            <a:off x="4875390" y="8381206"/>
            <a:ext cx="3252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Pew Research Center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3D781251-5658-4C1D-9212-531B2BB09955}"/>
              </a:ext>
            </a:extLst>
          </p:cNvPr>
          <p:cNvSpPr txBox="1">
            <a:spLocks/>
          </p:cNvSpPr>
          <p:nvPr/>
        </p:nvSpPr>
        <p:spPr>
          <a:xfrm>
            <a:off x="1865" y="78997"/>
            <a:ext cx="13003208" cy="1761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75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United States Congress</a:t>
            </a:r>
          </a:p>
        </p:txBody>
      </p:sp>
    </p:spTree>
    <p:extLst>
      <p:ext uri="{BB962C8B-B14F-4D97-AF65-F5344CB8AC3E}">
        <p14:creationId xmlns:p14="http://schemas.microsoft.com/office/powerpoint/2010/main" val="3309988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816</Words>
  <Application>Microsoft Office PowerPoint</Application>
  <PresentationFormat>Custom</PresentationFormat>
  <Paragraphs>204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Franklin Gothic Medium</vt:lpstr>
      <vt:lpstr>National 2</vt:lpstr>
      <vt:lpstr>National 2 Medium</vt:lpstr>
      <vt:lpstr>ヒラギノ角ゴ Pro W3</vt:lpstr>
      <vt:lpstr>Office Theme</vt:lpstr>
      <vt:lpstr>1_Office Theme</vt:lpstr>
      <vt:lpstr>Blank Presentation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Identity</vt:lpstr>
      <vt:lpstr>PowerPoint Presentation</vt:lpstr>
      <vt:lpstr>PowerPoint Presentation</vt:lpstr>
      <vt:lpstr>PowerPoint Presentation</vt:lpstr>
      <vt:lpstr>Imposter Syndrome</vt:lpstr>
      <vt:lpstr>PowerPoint Presentation</vt:lpstr>
      <vt:lpstr>PowerPoint Presentation</vt:lpstr>
      <vt:lpstr>PowerPoint Presentation</vt:lpstr>
      <vt:lpstr>Agenda</vt:lpstr>
      <vt:lpstr>Reframing</vt:lpstr>
      <vt:lpstr>Leadership as a Process, Not a Position</vt:lpstr>
      <vt:lpstr>When have you participated in the process of leadership?</vt:lpstr>
      <vt:lpstr>PowerPoint Presentation</vt:lpstr>
      <vt:lpstr>What is one strength or value that is core to your identity?</vt:lpstr>
      <vt:lpstr>PowerPoint Presentation</vt:lpstr>
      <vt:lpstr>PowerPoint Presentation</vt:lpstr>
      <vt:lpstr>PowerPoint Presentation</vt:lpstr>
      <vt:lpstr>PowerPoint Presentation</vt:lpstr>
      <vt:lpstr>What actions can you take to build your confidence       as a leader?</vt:lpstr>
      <vt:lpstr>Agenda</vt:lpstr>
      <vt:lpstr>Tools</vt:lpstr>
      <vt:lpstr>The leader I see in you is someone who…</vt:lpstr>
      <vt:lpstr>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Alexis L. Kanda-Olmstead</dc:creator>
  <cp:lastModifiedBy>Alexis L. Kanda-Olmstead</cp:lastModifiedBy>
  <cp:revision>1</cp:revision>
  <dcterms:created xsi:type="dcterms:W3CDTF">2019-09-09T15:28:34Z</dcterms:created>
  <dcterms:modified xsi:type="dcterms:W3CDTF">2019-09-17T15:41:15Z</dcterms:modified>
</cp:coreProperties>
</file>