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4" r:id="rId2"/>
    <p:sldMasterId id="2147483721" r:id="rId3"/>
  </p:sldMasterIdLst>
  <p:notesMasterIdLst>
    <p:notesMasterId r:id="rId42"/>
  </p:notesMasterIdLst>
  <p:sldIdLst>
    <p:sldId id="256" r:id="rId4"/>
    <p:sldId id="298" r:id="rId5"/>
    <p:sldId id="260" r:id="rId6"/>
    <p:sldId id="257" r:id="rId7"/>
    <p:sldId id="259" r:id="rId8"/>
    <p:sldId id="297" r:id="rId9"/>
    <p:sldId id="303" r:id="rId10"/>
    <p:sldId id="304" r:id="rId11"/>
    <p:sldId id="261" r:id="rId12"/>
    <p:sldId id="262" r:id="rId13"/>
    <p:sldId id="263" r:id="rId14"/>
    <p:sldId id="300" r:id="rId15"/>
    <p:sldId id="266" r:id="rId16"/>
    <p:sldId id="301" r:id="rId17"/>
    <p:sldId id="302" r:id="rId18"/>
    <p:sldId id="267" r:id="rId19"/>
    <p:sldId id="268" r:id="rId20"/>
    <p:sldId id="269" r:id="rId21"/>
    <p:sldId id="270" r:id="rId22"/>
    <p:sldId id="271" r:id="rId23"/>
    <p:sldId id="274" r:id="rId24"/>
    <p:sldId id="275" r:id="rId25"/>
    <p:sldId id="276" r:id="rId26"/>
    <p:sldId id="278" r:id="rId27"/>
    <p:sldId id="277" r:id="rId28"/>
    <p:sldId id="279" r:id="rId29"/>
    <p:sldId id="280" r:id="rId30"/>
    <p:sldId id="281" r:id="rId31"/>
    <p:sldId id="282" r:id="rId32"/>
    <p:sldId id="296" r:id="rId33"/>
    <p:sldId id="285" r:id="rId34"/>
    <p:sldId id="286" r:id="rId35"/>
    <p:sldId id="288" r:id="rId36"/>
    <p:sldId id="289" r:id="rId37"/>
    <p:sldId id="292" r:id="rId38"/>
    <p:sldId id="293" r:id="rId39"/>
    <p:sldId id="294" r:id="rId40"/>
    <p:sldId id="295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Dosis" panose="020B0604020202020204" charset="0"/>
      <p:regular r:id="rId47"/>
      <p:bold r:id="rId48"/>
    </p:embeddedFont>
    <p:embeddedFont>
      <p:font typeface="Open Sans" panose="020B0606030504020204" pitchFamily="34" charset="0"/>
      <p:regular r:id="rId49"/>
      <p:bold r:id="rId50"/>
      <p:italic r:id="rId51"/>
      <p:boldItalic r:id="rId52"/>
    </p:embeddedFont>
    <p:embeddedFont>
      <p:font typeface="Roboto" panose="02000000000000000000" pitchFamily="2" charset="0"/>
      <p:regular r:id="rId53"/>
      <p:bold r:id="rId54"/>
      <p:italic r:id="rId55"/>
      <p:boldItalic r:id="rId56"/>
    </p:embeddedFont>
    <p:embeddedFont>
      <p:font typeface="Roboto Light" panose="02000000000000000000" pitchFamily="2" charset="0"/>
      <p:regular r:id="rId57"/>
      <p:bold r:id="rId58"/>
      <p:italic r:id="rId59"/>
      <p:boldItalic r:id="rId60"/>
    </p:embeddedFont>
    <p:embeddedFont>
      <p:font typeface="Segoe UI" panose="020B0502040204020203" pitchFamily="34" charset="0"/>
      <p:regular r:id="rId61"/>
      <p:bold r:id="rId62"/>
      <p:italic r:id="rId63"/>
      <p:boldItalic r:id="rId64"/>
    </p:embeddedFont>
    <p:embeddedFont>
      <p:font typeface="Source Sans Pro" panose="020B0503030403020204" pitchFamily="34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Ovu6e/71aLwKLmWz2Ucj/Bb7t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570"/>
    <a:srgbClr val="00B0B9"/>
    <a:srgbClr val="D9F1F3"/>
    <a:srgbClr val="ED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95D476-F8FE-4C5D-B340-628C733F3D52}" v="35" dt="2021-08-13T14:41:51.224"/>
  </p1510:revLst>
</p1510:revInfo>
</file>

<file path=ppt/tableStyles.xml><?xml version="1.0" encoding="utf-8"?>
<a:tblStyleLst xmlns:a="http://schemas.openxmlformats.org/drawingml/2006/main" def="{504D6C1F-3D8E-4156-85C8-683F4CD64B0C}">
  <a:tblStyle styleId="{504D6C1F-3D8E-4156-85C8-683F4CD64B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24EA9A-C4E2-4486-981F-FB7FF3960BC0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DF8F9"/>
          </a:solidFill>
        </a:fill>
      </a:tcStyle>
    </a:wholeTbl>
    <a:band1H>
      <a:tcTxStyle/>
      <a:tcStyle>
        <a:tcBdr/>
        <a:fill>
          <a:solidFill>
            <a:srgbClr val="D9F1F3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9F1F3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63" Type="http://schemas.openxmlformats.org/officeDocument/2006/relationships/font" Target="fonts/font21.fntdata"/><Relationship Id="rId68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font" Target="fonts/font24.fntdata"/><Relationship Id="rId74" Type="http://schemas.microsoft.com/office/2016/11/relationships/changesInfo" Target="changesInfos/changesInfo1.xml"/><Relationship Id="rId5" Type="http://schemas.openxmlformats.org/officeDocument/2006/relationships/slide" Target="slides/slide2.xml"/><Relationship Id="rId61" Type="http://schemas.openxmlformats.org/officeDocument/2006/relationships/font" Target="fonts/font19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69" Type="http://customschemas.google.com/relationships/presentationmetadata" Target="metadata"/><Relationship Id="rId8" Type="http://schemas.openxmlformats.org/officeDocument/2006/relationships/slide" Target="slides/slide5.xml"/><Relationship Id="rId51" Type="http://schemas.openxmlformats.org/officeDocument/2006/relationships/font" Target="fonts/font9.fntdata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font" Target="fonts/font25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font" Target="fonts/font23.fntdata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a Bellingham" userId="S::lora.bellingham@communitybrands.com::f7a2b13a-1f39-4936-8d36-0a65f609ecf9" providerId="AD" clId="Web-{F1AA16C2-FB48-CFE3-15EE-1C3F2450B805}"/>
    <pc:docChg chg="modSld">
      <pc:chgData name="Lora Bellingham" userId="S::lora.bellingham@communitybrands.com::f7a2b13a-1f39-4936-8d36-0a65f609ecf9" providerId="AD" clId="Web-{F1AA16C2-FB48-CFE3-15EE-1C3F2450B805}" dt="2021-06-30T13:32:28.491" v="3" actId="20577"/>
      <pc:docMkLst>
        <pc:docMk/>
      </pc:docMkLst>
      <pc:sldChg chg="modSp">
        <pc:chgData name="Lora Bellingham" userId="S::lora.bellingham@communitybrands.com::f7a2b13a-1f39-4936-8d36-0a65f609ecf9" providerId="AD" clId="Web-{F1AA16C2-FB48-CFE3-15EE-1C3F2450B805}" dt="2021-06-30T13:32:28.491" v="3" actId="20577"/>
        <pc:sldMkLst>
          <pc:docMk/>
          <pc:sldMk cId="0" sldId="256"/>
        </pc:sldMkLst>
        <pc:spChg chg="mod">
          <ac:chgData name="Lora Bellingham" userId="S::lora.bellingham@communitybrands.com::f7a2b13a-1f39-4936-8d36-0a65f609ecf9" providerId="AD" clId="Web-{F1AA16C2-FB48-CFE3-15EE-1C3F2450B805}" dt="2021-06-30T13:32:28.491" v="3" actId="20577"/>
          <ac:spMkLst>
            <pc:docMk/>
            <pc:sldMk cId="0" sldId="256"/>
            <ac:spMk id="1456" creationId="{00000000-0000-0000-0000-000000000000}"/>
          </ac:spMkLst>
        </pc:spChg>
      </pc:sldChg>
    </pc:docChg>
  </pc:docChgLst>
  <pc:docChgLst>
    <pc:chgData name="Phyllis Carroll" userId="4c8e7a8d-dfb4-4083-9ade-4ecac9060b74" providerId="ADAL" clId="{F095D476-F8FE-4C5D-B340-628C733F3D52}"/>
    <pc:docChg chg="undo custSel addSld delSld modSld sldOrd">
      <pc:chgData name="Phyllis Carroll" userId="4c8e7a8d-dfb4-4083-9ade-4ecac9060b74" providerId="ADAL" clId="{F095D476-F8FE-4C5D-B340-628C733F3D52}" dt="2021-08-16T18:30:31.451" v="1842" actId="12"/>
      <pc:docMkLst>
        <pc:docMk/>
      </pc:docMkLst>
      <pc:sldChg chg="modSp mod">
        <pc:chgData name="Phyllis Carroll" userId="4c8e7a8d-dfb4-4083-9ade-4ecac9060b74" providerId="ADAL" clId="{F095D476-F8FE-4C5D-B340-628C733F3D52}" dt="2021-08-12T20:37:00.445" v="1514" actId="20577"/>
        <pc:sldMkLst>
          <pc:docMk/>
          <pc:sldMk cId="0" sldId="256"/>
        </pc:sldMkLst>
        <pc:spChg chg="mod">
          <ac:chgData name="Phyllis Carroll" userId="4c8e7a8d-dfb4-4083-9ade-4ecac9060b74" providerId="ADAL" clId="{F095D476-F8FE-4C5D-B340-628C733F3D52}" dt="2021-08-12T20:37:00.445" v="1514" actId="20577"/>
          <ac:spMkLst>
            <pc:docMk/>
            <pc:sldMk cId="0" sldId="256"/>
            <ac:spMk id="1455" creationId="{00000000-0000-0000-0000-000000000000}"/>
          </ac:spMkLst>
        </pc:spChg>
      </pc:sldChg>
      <pc:sldChg chg="del">
        <pc:chgData name="Phyllis Carroll" userId="4c8e7a8d-dfb4-4083-9ade-4ecac9060b74" providerId="ADAL" clId="{F095D476-F8FE-4C5D-B340-628C733F3D52}" dt="2021-08-12T14:43:25.456" v="647" actId="47"/>
        <pc:sldMkLst>
          <pc:docMk/>
          <pc:sldMk cId="0" sldId="258"/>
        </pc:sldMkLst>
      </pc:sldChg>
      <pc:sldChg chg="addSp delSp modSp mod">
        <pc:chgData name="Phyllis Carroll" userId="4c8e7a8d-dfb4-4083-9ade-4ecac9060b74" providerId="ADAL" clId="{F095D476-F8FE-4C5D-B340-628C733F3D52}" dt="2021-08-12T15:14:08.777" v="787" actId="1076"/>
        <pc:sldMkLst>
          <pc:docMk/>
          <pc:sldMk cId="0" sldId="259"/>
        </pc:sldMkLst>
        <pc:spChg chg="del">
          <ac:chgData name="Phyllis Carroll" userId="4c8e7a8d-dfb4-4083-9ade-4ecac9060b74" providerId="ADAL" clId="{F095D476-F8FE-4C5D-B340-628C733F3D52}" dt="2021-08-12T13:45:40.650" v="1" actId="478"/>
          <ac:spMkLst>
            <pc:docMk/>
            <pc:sldMk cId="0" sldId="259"/>
            <ac:spMk id="2" creationId="{72E37CFF-6588-4BAC-903A-565200DD2CC3}"/>
          </ac:spMkLst>
        </pc:spChg>
        <pc:spChg chg="del">
          <ac:chgData name="Phyllis Carroll" userId="4c8e7a8d-dfb4-4083-9ade-4ecac9060b74" providerId="ADAL" clId="{F095D476-F8FE-4C5D-B340-628C733F3D52}" dt="2021-08-12T13:45:44.440" v="4" actId="478"/>
          <ac:spMkLst>
            <pc:docMk/>
            <pc:sldMk cId="0" sldId="259"/>
            <ac:spMk id="3" creationId="{0CF1E2D3-47F5-4ACA-9213-27C006E41B67}"/>
          </ac:spMkLst>
        </pc:spChg>
        <pc:spChg chg="del">
          <ac:chgData name="Phyllis Carroll" userId="4c8e7a8d-dfb4-4083-9ade-4ecac9060b74" providerId="ADAL" clId="{F095D476-F8FE-4C5D-B340-628C733F3D52}" dt="2021-08-12T13:45:43.610" v="3" actId="478"/>
          <ac:spMkLst>
            <pc:docMk/>
            <pc:sldMk cId="0" sldId="259"/>
            <ac:spMk id="4" creationId="{B795B68A-F0CF-457F-8AD5-42DA62350455}"/>
          </ac:spMkLst>
        </pc:spChg>
        <pc:spChg chg="del">
          <ac:chgData name="Phyllis Carroll" userId="4c8e7a8d-dfb4-4083-9ade-4ecac9060b74" providerId="ADAL" clId="{F095D476-F8FE-4C5D-B340-628C733F3D52}" dt="2021-08-12T13:44:09.240" v="0" actId="478"/>
          <ac:spMkLst>
            <pc:docMk/>
            <pc:sldMk cId="0" sldId="259"/>
            <ac:spMk id="5" creationId="{307CE2E2-DBFF-4AF1-8D55-7B38C4003163}"/>
          </ac:spMkLst>
        </pc:spChg>
        <pc:spChg chg="del">
          <ac:chgData name="Phyllis Carroll" userId="4c8e7a8d-dfb4-4083-9ade-4ecac9060b74" providerId="ADAL" clId="{F095D476-F8FE-4C5D-B340-628C733F3D52}" dt="2021-08-12T13:44:09.240" v="0" actId="478"/>
          <ac:spMkLst>
            <pc:docMk/>
            <pc:sldMk cId="0" sldId="259"/>
            <ac:spMk id="7" creationId="{4FB8E8A9-84C1-41A4-8592-E78E79F61C8D}"/>
          </ac:spMkLst>
        </pc:spChg>
        <pc:spChg chg="del">
          <ac:chgData name="Phyllis Carroll" userId="4c8e7a8d-dfb4-4083-9ade-4ecac9060b74" providerId="ADAL" clId="{F095D476-F8FE-4C5D-B340-628C733F3D52}" dt="2021-08-12T13:44:09.240" v="0" actId="478"/>
          <ac:spMkLst>
            <pc:docMk/>
            <pc:sldMk cId="0" sldId="259"/>
            <ac:spMk id="8" creationId="{C20A4B77-D022-4768-B402-81A899196DB9}"/>
          </ac:spMkLst>
        </pc:spChg>
        <pc:spChg chg="del">
          <ac:chgData name="Phyllis Carroll" userId="4c8e7a8d-dfb4-4083-9ade-4ecac9060b74" providerId="ADAL" clId="{F095D476-F8FE-4C5D-B340-628C733F3D52}" dt="2021-08-12T13:44:09.240" v="0" actId="478"/>
          <ac:spMkLst>
            <pc:docMk/>
            <pc:sldMk cId="0" sldId="259"/>
            <ac:spMk id="11" creationId="{DF79FC49-EBD1-4C4D-80CB-E8DD9DD47FC9}"/>
          </ac:spMkLst>
        </pc:spChg>
        <pc:spChg chg="del">
          <ac:chgData name="Phyllis Carroll" userId="4c8e7a8d-dfb4-4083-9ade-4ecac9060b74" providerId="ADAL" clId="{F095D476-F8FE-4C5D-B340-628C733F3D52}" dt="2021-08-12T13:44:09.240" v="0" actId="478"/>
          <ac:spMkLst>
            <pc:docMk/>
            <pc:sldMk cId="0" sldId="259"/>
            <ac:spMk id="12" creationId="{224301B8-FF57-49B2-A4BD-2CFE9B01627F}"/>
          </ac:spMkLst>
        </pc:spChg>
        <pc:spChg chg="del">
          <ac:chgData name="Phyllis Carroll" userId="4c8e7a8d-dfb4-4083-9ade-4ecac9060b74" providerId="ADAL" clId="{F095D476-F8FE-4C5D-B340-628C733F3D52}" dt="2021-08-12T13:45:42.339" v="2" actId="478"/>
          <ac:spMkLst>
            <pc:docMk/>
            <pc:sldMk cId="0" sldId="259"/>
            <ac:spMk id="13" creationId="{90590105-4F62-4586-AE10-BA2F1B42348F}"/>
          </ac:spMkLst>
        </pc:spChg>
        <pc:spChg chg="del">
          <ac:chgData name="Phyllis Carroll" userId="4c8e7a8d-dfb4-4083-9ade-4ecac9060b74" providerId="ADAL" clId="{F095D476-F8FE-4C5D-B340-628C733F3D52}" dt="2021-08-12T13:44:09.240" v="0" actId="478"/>
          <ac:spMkLst>
            <pc:docMk/>
            <pc:sldMk cId="0" sldId="259"/>
            <ac:spMk id="14" creationId="{AC681D72-2556-45BE-817C-1CEAE44C7349}"/>
          </ac:spMkLst>
        </pc:spChg>
        <pc:spChg chg="del">
          <ac:chgData name="Phyllis Carroll" userId="4c8e7a8d-dfb4-4083-9ade-4ecac9060b74" providerId="ADAL" clId="{F095D476-F8FE-4C5D-B340-628C733F3D52}" dt="2021-08-12T13:44:09.240" v="0" actId="478"/>
          <ac:spMkLst>
            <pc:docMk/>
            <pc:sldMk cId="0" sldId="259"/>
            <ac:spMk id="15" creationId="{C622D321-267D-49E3-A157-07698BB9121E}"/>
          </ac:spMkLst>
        </pc:spChg>
        <pc:spChg chg="del">
          <ac:chgData name="Phyllis Carroll" userId="4c8e7a8d-dfb4-4083-9ade-4ecac9060b74" providerId="ADAL" clId="{F095D476-F8FE-4C5D-B340-628C733F3D52}" dt="2021-08-12T13:44:09.240" v="0" actId="478"/>
          <ac:spMkLst>
            <pc:docMk/>
            <pc:sldMk cId="0" sldId="259"/>
            <ac:spMk id="16" creationId="{B2C0A817-F5BE-4D70-9145-5C86A9F13293}"/>
          </ac:spMkLst>
        </pc:spChg>
        <pc:spChg chg="add del">
          <ac:chgData name="Phyllis Carroll" userId="4c8e7a8d-dfb4-4083-9ade-4ecac9060b74" providerId="ADAL" clId="{F095D476-F8FE-4C5D-B340-628C733F3D52}" dt="2021-08-12T14:43:40.691" v="649" actId="22"/>
          <ac:spMkLst>
            <pc:docMk/>
            <pc:sldMk cId="0" sldId="259"/>
            <ac:spMk id="18" creationId="{28344085-9747-430B-85FF-C5EEB145F50B}"/>
          </ac:spMkLst>
        </pc:spChg>
        <pc:spChg chg="mod">
          <ac:chgData name="Phyllis Carroll" userId="4c8e7a8d-dfb4-4083-9ade-4ecac9060b74" providerId="ADAL" clId="{F095D476-F8FE-4C5D-B340-628C733F3D52}" dt="2021-08-12T13:58:24.663" v="90" actId="6549"/>
          <ac:spMkLst>
            <pc:docMk/>
            <pc:sldMk cId="0" sldId="259"/>
            <ac:spMk id="1493" creationId="{00000000-0000-0000-0000-000000000000}"/>
          </ac:spMkLst>
        </pc:spChg>
        <pc:graphicFrameChg chg="add mod modGraphic">
          <ac:chgData name="Phyllis Carroll" userId="4c8e7a8d-dfb4-4083-9ade-4ecac9060b74" providerId="ADAL" clId="{F095D476-F8FE-4C5D-B340-628C733F3D52}" dt="2021-08-12T15:13:25.737" v="783" actId="14100"/>
          <ac:graphicFrameMkLst>
            <pc:docMk/>
            <pc:sldMk cId="0" sldId="259"/>
            <ac:graphicFrameMk id="6" creationId="{6CEBB270-CEAE-4C46-9FC9-5901F404DAD9}"/>
          </ac:graphicFrameMkLst>
        </pc:graphicFrameChg>
        <pc:graphicFrameChg chg="add mod modGraphic">
          <ac:chgData name="Phyllis Carroll" userId="4c8e7a8d-dfb4-4083-9ade-4ecac9060b74" providerId="ADAL" clId="{F095D476-F8FE-4C5D-B340-628C733F3D52}" dt="2021-08-12T15:14:08.777" v="787" actId="1076"/>
          <ac:graphicFrameMkLst>
            <pc:docMk/>
            <pc:sldMk cId="0" sldId="259"/>
            <ac:graphicFrameMk id="19" creationId="{B79233A8-272D-4EFE-914D-676021B05059}"/>
          </ac:graphicFrameMkLst>
        </pc:graphicFrameChg>
      </pc:sldChg>
      <pc:sldChg chg="modSp mod ord">
        <pc:chgData name="Phyllis Carroll" userId="4c8e7a8d-dfb4-4083-9ade-4ecac9060b74" providerId="ADAL" clId="{F095D476-F8FE-4C5D-B340-628C733F3D52}" dt="2021-08-13T21:18:07.041" v="1756" actId="20577"/>
        <pc:sldMkLst>
          <pc:docMk/>
          <pc:sldMk cId="0" sldId="260"/>
        </pc:sldMkLst>
        <pc:spChg chg="mod">
          <ac:chgData name="Phyllis Carroll" userId="4c8e7a8d-dfb4-4083-9ade-4ecac9060b74" providerId="ADAL" clId="{F095D476-F8FE-4C5D-B340-628C733F3D52}" dt="2021-08-13T21:18:07.041" v="1756" actId="20577"/>
          <ac:spMkLst>
            <pc:docMk/>
            <pc:sldMk cId="0" sldId="260"/>
            <ac:spMk id="1516" creationId="{00000000-0000-0000-0000-000000000000}"/>
          </ac:spMkLst>
        </pc:spChg>
      </pc:sldChg>
      <pc:sldChg chg="modSp mod">
        <pc:chgData name="Phyllis Carroll" userId="4c8e7a8d-dfb4-4083-9ade-4ecac9060b74" providerId="ADAL" clId="{F095D476-F8FE-4C5D-B340-628C733F3D52}" dt="2021-08-12T20:46:45.448" v="1523" actId="14100"/>
        <pc:sldMkLst>
          <pc:docMk/>
          <pc:sldMk cId="0" sldId="263"/>
        </pc:sldMkLst>
        <pc:spChg chg="mod">
          <ac:chgData name="Phyllis Carroll" userId="4c8e7a8d-dfb4-4083-9ade-4ecac9060b74" providerId="ADAL" clId="{F095D476-F8FE-4C5D-B340-628C733F3D52}" dt="2021-08-12T20:44:47.538" v="1516" actId="403"/>
          <ac:spMkLst>
            <pc:docMk/>
            <pc:sldMk cId="0" sldId="263"/>
            <ac:spMk id="1564" creationId="{00000000-0000-0000-0000-000000000000}"/>
          </ac:spMkLst>
        </pc:spChg>
        <pc:spChg chg="mod">
          <ac:chgData name="Phyllis Carroll" userId="4c8e7a8d-dfb4-4083-9ade-4ecac9060b74" providerId="ADAL" clId="{F095D476-F8FE-4C5D-B340-628C733F3D52}" dt="2021-08-12T20:44:29.568" v="1515" actId="403"/>
          <ac:spMkLst>
            <pc:docMk/>
            <pc:sldMk cId="0" sldId="263"/>
            <ac:spMk id="1566" creationId="{00000000-0000-0000-0000-000000000000}"/>
          </ac:spMkLst>
        </pc:spChg>
        <pc:spChg chg="mod">
          <ac:chgData name="Phyllis Carroll" userId="4c8e7a8d-dfb4-4083-9ade-4ecac9060b74" providerId="ADAL" clId="{F095D476-F8FE-4C5D-B340-628C733F3D52}" dt="2021-08-12T20:46:07.688" v="1520" actId="1076"/>
          <ac:spMkLst>
            <pc:docMk/>
            <pc:sldMk cId="0" sldId="263"/>
            <ac:spMk id="1570" creationId="{00000000-0000-0000-0000-000000000000}"/>
          </ac:spMkLst>
        </pc:spChg>
        <pc:spChg chg="mod">
          <ac:chgData name="Phyllis Carroll" userId="4c8e7a8d-dfb4-4083-9ade-4ecac9060b74" providerId="ADAL" clId="{F095D476-F8FE-4C5D-B340-628C733F3D52}" dt="2021-08-12T20:46:45.448" v="1523" actId="14100"/>
          <ac:spMkLst>
            <pc:docMk/>
            <pc:sldMk cId="0" sldId="263"/>
            <ac:spMk id="1574" creationId="{00000000-0000-0000-0000-000000000000}"/>
          </ac:spMkLst>
        </pc:spChg>
        <pc:spChg chg="mod">
          <ac:chgData name="Phyllis Carroll" userId="4c8e7a8d-dfb4-4083-9ade-4ecac9060b74" providerId="ADAL" clId="{F095D476-F8FE-4C5D-B340-628C733F3D52}" dt="2021-08-12T20:45:04.798" v="1517" actId="403"/>
          <ac:spMkLst>
            <pc:docMk/>
            <pc:sldMk cId="0" sldId="263"/>
            <ac:spMk id="1576" creationId="{00000000-0000-0000-0000-000000000000}"/>
          </ac:spMkLst>
        </pc:spChg>
        <pc:spChg chg="mod">
          <ac:chgData name="Phyllis Carroll" userId="4c8e7a8d-dfb4-4083-9ade-4ecac9060b74" providerId="ADAL" clId="{F095D476-F8FE-4C5D-B340-628C733F3D52}" dt="2021-08-12T20:45:17.069" v="1518" actId="403"/>
          <ac:spMkLst>
            <pc:docMk/>
            <pc:sldMk cId="0" sldId="263"/>
            <ac:spMk id="1582" creationId="{00000000-0000-0000-0000-000000000000}"/>
          </ac:spMkLst>
        </pc:spChg>
      </pc:sldChg>
      <pc:sldChg chg="modSp mod">
        <pc:chgData name="Phyllis Carroll" userId="4c8e7a8d-dfb4-4083-9ade-4ecac9060b74" providerId="ADAL" clId="{F095D476-F8FE-4C5D-B340-628C733F3D52}" dt="2021-08-12T20:48:25.611" v="1525" actId="20577"/>
        <pc:sldMkLst>
          <pc:docMk/>
          <pc:sldMk cId="0" sldId="270"/>
        </pc:sldMkLst>
        <pc:spChg chg="mod">
          <ac:chgData name="Phyllis Carroll" userId="4c8e7a8d-dfb4-4083-9ade-4ecac9060b74" providerId="ADAL" clId="{F095D476-F8FE-4C5D-B340-628C733F3D52}" dt="2021-08-12T20:48:25.611" v="1525" actId="20577"/>
          <ac:spMkLst>
            <pc:docMk/>
            <pc:sldMk cId="0" sldId="270"/>
            <ac:spMk id="1737" creationId="{00000000-0000-0000-0000-000000000000}"/>
          </ac:spMkLst>
        </pc:spChg>
      </pc:sldChg>
      <pc:sldChg chg="modSp mod">
        <pc:chgData name="Phyllis Carroll" userId="4c8e7a8d-dfb4-4083-9ade-4ecac9060b74" providerId="ADAL" clId="{F095D476-F8FE-4C5D-B340-628C733F3D52}" dt="2021-08-12T20:49:29.128" v="1529" actId="20577"/>
        <pc:sldMkLst>
          <pc:docMk/>
          <pc:sldMk cId="0" sldId="271"/>
        </pc:sldMkLst>
        <pc:spChg chg="mod">
          <ac:chgData name="Phyllis Carroll" userId="4c8e7a8d-dfb4-4083-9ade-4ecac9060b74" providerId="ADAL" clId="{F095D476-F8FE-4C5D-B340-628C733F3D52}" dt="2021-08-12T20:49:29.128" v="1529" actId="20577"/>
          <ac:spMkLst>
            <pc:docMk/>
            <pc:sldMk cId="0" sldId="271"/>
            <ac:spMk id="1744" creationId="{00000000-0000-0000-0000-000000000000}"/>
          </ac:spMkLst>
        </pc:spChg>
      </pc:sldChg>
      <pc:sldChg chg="del">
        <pc:chgData name="Phyllis Carroll" userId="4c8e7a8d-dfb4-4083-9ade-4ecac9060b74" providerId="ADAL" clId="{F095D476-F8FE-4C5D-B340-628C733F3D52}" dt="2021-08-12T20:36:37.570" v="1509" actId="47"/>
        <pc:sldMkLst>
          <pc:docMk/>
          <pc:sldMk cId="0" sldId="272"/>
        </pc:sldMkLst>
      </pc:sldChg>
      <pc:sldChg chg="addSp delSp modSp mod">
        <pc:chgData name="Phyllis Carroll" userId="4c8e7a8d-dfb4-4083-9ade-4ecac9060b74" providerId="ADAL" clId="{F095D476-F8FE-4C5D-B340-628C733F3D52}" dt="2021-08-12T14:55:55.569" v="688" actId="1076"/>
        <pc:sldMkLst>
          <pc:docMk/>
          <pc:sldMk cId="0" sldId="275"/>
        </pc:sldMkLst>
        <pc:spChg chg="add mod">
          <ac:chgData name="Phyllis Carroll" userId="4c8e7a8d-dfb4-4083-9ade-4ecac9060b74" providerId="ADAL" clId="{F095D476-F8FE-4C5D-B340-628C733F3D52}" dt="2021-08-12T14:55:55.569" v="688" actId="1076"/>
          <ac:spMkLst>
            <pc:docMk/>
            <pc:sldMk cId="0" sldId="275"/>
            <ac:spMk id="29" creationId="{EFD1559F-D5A9-4A87-A2AD-C6772AAEB705}"/>
          </ac:spMkLst>
        </pc:spChg>
        <pc:spChg chg="del">
          <ac:chgData name="Phyllis Carroll" userId="4c8e7a8d-dfb4-4083-9ade-4ecac9060b74" providerId="ADAL" clId="{F095D476-F8FE-4C5D-B340-628C733F3D52}" dt="2021-08-12T14:55:39.169" v="686" actId="478"/>
          <ac:spMkLst>
            <pc:docMk/>
            <pc:sldMk cId="0" sldId="275"/>
            <ac:spMk id="1800" creationId="{00000000-0000-0000-0000-000000000000}"/>
          </ac:spMkLst>
        </pc:spChg>
        <pc:spChg chg="mod">
          <ac:chgData name="Phyllis Carroll" userId="4c8e7a8d-dfb4-4083-9ade-4ecac9060b74" providerId="ADAL" clId="{F095D476-F8FE-4C5D-B340-628C733F3D52}" dt="2021-08-12T14:55:21.009" v="685" actId="20577"/>
          <ac:spMkLst>
            <pc:docMk/>
            <pc:sldMk cId="0" sldId="275"/>
            <ac:spMk id="1810" creationId="{00000000-0000-0000-0000-000000000000}"/>
          </ac:spMkLst>
        </pc:spChg>
      </pc:sldChg>
      <pc:sldChg chg="modSp del mod">
        <pc:chgData name="Phyllis Carroll" userId="4c8e7a8d-dfb4-4083-9ade-4ecac9060b74" providerId="ADAL" clId="{F095D476-F8FE-4C5D-B340-628C733F3D52}" dt="2021-08-13T14:44:50.803" v="1749" actId="47"/>
        <pc:sldMkLst>
          <pc:docMk/>
          <pc:sldMk cId="0" sldId="290"/>
        </pc:sldMkLst>
        <pc:spChg chg="mod">
          <ac:chgData name="Phyllis Carroll" userId="4c8e7a8d-dfb4-4083-9ade-4ecac9060b74" providerId="ADAL" clId="{F095D476-F8FE-4C5D-B340-628C733F3D52}" dt="2021-08-12T20:18:57.472" v="1502" actId="20577"/>
          <ac:spMkLst>
            <pc:docMk/>
            <pc:sldMk cId="0" sldId="290"/>
            <ac:spMk id="1983" creationId="{00000000-0000-0000-0000-000000000000}"/>
          </ac:spMkLst>
        </pc:spChg>
      </pc:sldChg>
      <pc:sldChg chg="modSp del mod">
        <pc:chgData name="Phyllis Carroll" userId="4c8e7a8d-dfb4-4083-9ade-4ecac9060b74" providerId="ADAL" clId="{F095D476-F8FE-4C5D-B340-628C733F3D52}" dt="2021-08-13T14:44:52.429" v="1750" actId="47"/>
        <pc:sldMkLst>
          <pc:docMk/>
          <pc:sldMk cId="0" sldId="291"/>
        </pc:sldMkLst>
        <pc:spChg chg="mod">
          <ac:chgData name="Phyllis Carroll" userId="4c8e7a8d-dfb4-4083-9ade-4ecac9060b74" providerId="ADAL" clId="{F095D476-F8FE-4C5D-B340-628C733F3D52}" dt="2021-08-12T15:56:52.510" v="824" actId="20577"/>
          <ac:spMkLst>
            <pc:docMk/>
            <pc:sldMk cId="0" sldId="291"/>
            <ac:spMk id="1989" creationId="{00000000-0000-0000-0000-000000000000}"/>
          </ac:spMkLst>
        </pc:spChg>
        <pc:graphicFrameChg chg="mod modGraphic">
          <ac:chgData name="Phyllis Carroll" userId="4c8e7a8d-dfb4-4083-9ade-4ecac9060b74" providerId="ADAL" clId="{F095D476-F8FE-4C5D-B340-628C733F3D52}" dt="2021-08-12T21:06:38.894" v="1664" actId="20577"/>
          <ac:graphicFrameMkLst>
            <pc:docMk/>
            <pc:sldMk cId="0" sldId="291"/>
            <ac:graphicFrameMk id="1991" creationId="{00000000-0000-0000-0000-000000000000}"/>
          </ac:graphicFrameMkLst>
        </pc:graphicFrameChg>
      </pc:sldChg>
      <pc:sldChg chg="modSp mod">
        <pc:chgData name="Phyllis Carroll" userId="4c8e7a8d-dfb4-4083-9ade-4ecac9060b74" providerId="ADAL" clId="{F095D476-F8FE-4C5D-B340-628C733F3D52}" dt="2021-08-12T20:34:55.140" v="1508" actId="20577"/>
        <pc:sldMkLst>
          <pc:docMk/>
          <pc:sldMk cId="0" sldId="294"/>
        </pc:sldMkLst>
        <pc:spChg chg="mod">
          <ac:chgData name="Phyllis Carroll" userId="4c8e7a8d-dfb4-4083-9ade-4ecac9060b74" providerId="ADAL" clId="{F095D476-F8FE-4C5D-B340-628C733F3D52}" dt="2021-08-12T20:34:55.140" v="1508" actId="20577"/>
          <ac:spMkLst>
            <pc:docMk/>
            <pc:sldMk cId="0" sldId="294"/>
            <ac:spMk id="2023" creationId="{00000000-0000-0000-0000-000000000000}"/>
          </ac:spMkLst>
        </pc:spChg>
      </pc:sldChg>
      <pc:sldChg chg="delSp mod">
        <pc:chgData name="Phyllis Carroll" userId="4c8e7a8d-dfb4-4083-9ade-4ecac9060b74" providerId="ADAL" clId="{F095D476-F8FE-4C5D-B340-628C733F3D52}" dt="2021-08-13T14:45:02.839" v="1751" actId="478"/>
        <pc:sldMkLst>
          <pc:docMk/>
          <pc:sldMk cId="0" sldId="295"/>
        </pc:sldMkLst>
        <pc:spChg chg="del">
          <ac:chgData name="Phyllis Carroll" userId="4c8e7a8d-dfb4-4083-9ade-4ecac9060b74" providerId="ADAL" clId="{F095D476-F8FE-4C5D-B340-628C733F3D52}" dt="2021-08-13T14:45:02.839" v="1751" actId="478"/>
          <ac:spMkLst>
            <pc:docMk/>
            <pc:sldMk cId="0" sldId="295"/>
            <ac:spMk id="2029" creationId="{00000000-0000-0000-0000-000000000000}"/>
          </ac:spMkLst>
        </pc:spChg>
      </pc:sldChg>
      <pc:sldChg chg="modSp add mod">
        <pc:chgData name="Phyllis Carroll" userId="4c8e7a8d-dfb4-4083-9ade-4ecac9060b74" providerId="ADAL" clId="{F095D476-F8FE-4C5D-B340-628C733F3D52}" dt="2021-08-12T15:14:23.357" v="788" actId="14100"/>
        <pc:sldMkLst>
          <pc:docMk/>
          <pc:sldMk cId="1781215670" sldId="297"/>
        </pc:sldMkLst>
        <pc:spChg chg="mod">
          <ac:chgData name="Phyllis Carroll" userId="4c8e7a8d-dfb4-4083-9ade-4ecac9060b74" providerId="ADAL" clId="{F095D476-F8FE-4C5D-B340-628C733F3D52}" dt="2021-08-12T14:43:54.951" v="655" actId="20577"/>
          <ac:spMkLst>
            <pc:docMk/>
            <pc:sldMk cId="1781215670" sldId="297"/>
            <ac:spMk id="1493" creationId="{00000000-0000-0000-0000-000000000000}"/>
          </ac:spMkLst>
        </pc:spChg>
        <pc:graphicFrameChg chg="mod modGraphic">
          <ac:chgData name="Phyllis Carroll" userId="4c8e7a8d-dfb4-4083-9ade-4ecac9060b74" providerId="ADAL" clId="{F095D476-F8FE-4C5D-B340-628C733F3D52}" dt="2021-08-12T15:14:23.357" v="788" actId="14100"/>
          <ac:graphicFrameMkLst>
            <pc:docMk/>
            <pc:sldMk cId="1781215670" sldId="297"/>
            <ac:graphicFrameMk id="6" creationId="{6CEBB270-CEAE-4C46-9FC9-5901F404DAD9}"/>
          </ac:graphicFrameMkLst>
        </pc:graphicFrameChg>
      </pc:sldChg>
      <pc:sldChg chg="add">
        <pc:chgData name="Phyllis Carroll" userId="4c8e7a8d-dfb4-4083-9ade-4ecac9060b74" providerId="ADAL" clId="{F095D476-F8FE-4C5D-B340-628C733F3D52}" dt="2021-08-13T14:20:00.807" v="1665"/>
        <pc:sldMkLst>
          <pc:docMk/>
          <pc:sldMk cId="0" sldId="298"/>
        </pc:sldMkLst>
      </pc:sldChg>
      <pc:sldChg chg="modSp add del mod">
        <pc:chgData name="Phyllis Carroll" userId="4c8e7a8d-dfb4-4083-9ade-4ecac9060b74" providerId="ADAL" clId="{F095D476-F8FE-4C5D-B340-628C733F3D52}" dt="2021-08-13T14:27:07.186" v="1684" actId="47"/>
        <pc:sldMkLst>
          <pc:docMk/>
          <pc:sldMk cId="0" sldId="299"/>
        </pc:sldMkLst>
        <pc:spChg chg="mod">
          <ac:chgData name="Phyllis Carroll" userId="4c8e7a8d-dfb4-4083-9ade-4ecac9060b74" providerId="ADAL" clId="{F095D476-F8FE-4C5D-B340-628C733F3D52}" dt="2021-08-13T14:24:22.932" v="1668" actId="14100"/>
          <ac:spMkLst>
            <pc:docMk/>
            <pc:sldMk cId="0" sldId="299"/>
            <ac:spMk id="134" creationId="{00000000-0000-0000-0000-000000000000}"/>
          </ac:spMkLst>
        </pc:spChg>
      </pc:sldChg>
      <pc:sldChg chg="addSp delSp modSp new mod">
        <pc:chgData name="Phyllis Carroll" userId="4c8e7a8d-dfb4-4083-9ade-4ecac9060b74" providerId="ADAL" clId="{F095D476-F8FE-4C5D-B340-628C733F3D52}" dt="2021-08-13T14:26:41.152" v="1683" actId="14100"/>
        <pc:sldMkLst>
          <pc:docMk/>
          <pc:sldMk cId="486972199" sldId="300"/>
        </pc:sldMkLst>
        <pc:spChg chg="del">
          <ac:chgData name="Phyllis Carroll" userId="4c8e7a8d-dfb4-4083-9ade-4ecac9060b74" providerId="ADAL" clId="{F095D476-F8FE-4C5D-B340-628C733F3D52}" dt="2021-08-13T14:25:51.501" v="1672" actId="478"/>
          <ac:spMkLst>
            <pc:docMk/>
            <pc:sldMk cId="486972199" sldId="300"/>
            <ac:spMk id="2" creationId="{28A8879B-9640-46D3-AA73-A378379446CC}"/>
          </ac:spMkLst>
        </pc:spChg>
        <pc:spChg chg="del">
          <ac:chgData name="Phyllis Carroll" userId="4c8e7a8d-dfb4-4083-9ade-4ecac9060b74" providerId="ADAL" clId="{F095D476-F8FE-4C5D-B340-628C733F3D52}" dt="2021-08-13T14:25:40.281" v="1670" actId="478"/>
          <ac:spMkLst>
            <pc:docMk/>
            <pc:sldMk cId="486972199" sldId="300"/>
            <ac:spMk id="3" creationId="{D8F9A97F-9A6E-401D-864A-89D1270E96A8}"/>
          </ac:spMkLst>
        </pc:spChg>
        <pc:spChg chg="add mod">
          <ac:chgData name="Phyllis Carroll" userId="4c8e7a8d-dfb4-4083-9ade-4ecac9060b74" providerId="ADAL" clId="{F095D476-F8FE-4C5D-B340-628C733F3D52}" dt="2021-08-13T14:25:58.481" v="1673" actId="14100"/>
          <ac:spMkLst>
            <pc:docMk/>
            <pc:sldMk cId="486972199" sldId="300"/>
            <ac:spMk id="4" creationId="{5BA1D55C-ECA8-46EE-BF29-E6A4C7D35200}"/>
          </ac:spMkLst>
        </pc:spChg>
        <pc:spChg chg="add mod">
          <ac:chgData name="Phyllis Carroll" userId="4c8e7a8d-dfb4-4083-9ade-4ecac9060b74" providerId="ADAL" clId="{F095D476-F8FE-4C5D-B340-628C733F3D52}" dt="2021-08-13T14:26:28.671" v="1681" actId="14100"/>
          <ac:spMkLst>
            <pc:docMk/>
            <pc:sldMk cId="486972199" sldId="300"/>
            <ac:spMk id="6" creationId="{BB1F374F-BB37-45F1-B5E9-5AC84737801F}"/>
          </ac:spMkLst>
        </pc:spChg>
        <pc:spChg chg="add mod">
          <ac:chgData name="Phyllis Carroll" userId="4c8e7a8d-dfb4-4083-9ade-4ecac9060b74" providerId="ADAL" clId="{F095D476-F8FE-4C5D-B340-628C733F3D52}" dt="2021-08-13T14:25:42.396" v="1671"/>
          <ac:spMkLst>
            <pc:docMk/>
            <pc:sldMk cId="486972199" sldId="300"/>
            <ac:spMk id="7" creationId="{9CE2135B-EBB4-4D92-B5B5-E40B97ED32CD}"/>
          </ac:spMkLst>
        </pc:spChg>
        <pc:spChg chg="add mod">
          <ac:chgData name="Phyllis Carroll" userId="4c8e7a8d-dfb4-4083-9ade-4ecac9060b74" providerId="ADAL" clId="{F095D476-F8FE-4C5D-B340-628C733F3D52}" dt="2021-08-13T14:26:19.562" v="1679" actId="20577"/>
          <ac:spMkLst>
            <pc:docMk/>
            <pc:sldMk cId="486972199" sldId="300"/>
            <ac:spMk id="8" creationId="{E0B6CC19-748C-41F7-9603-24E8734385D6}"/>
          </ac:spMkLst>
        </pc:spChg>
        <pc:picChg chg="add mod">
          <ac:chgData name="Phyllis Carroll" userId="4c8e7a8d-dfb4-4083-9ade-4ecac9060b74" providerId="ADAL" clId="{F095D476-F8FE-4C5D-B340-628C733F3D52}" dt="2021-08-13T14:26:41.152" v="1683" actId="14100"/>
          <ac:picMkLst>
            <pc:docMk/>
            <pc:sldMk cId="486972199" sldId="300"/>
            <ac:picMk id="5" creationId="{46CB8789-8FC5-48F6-BE91-FB2B3933085E}"/>
          </ac:picMkLst>
        </pc:picChg>
      </pc:sldChg>
      <pc:sldChg chg="addSp delSp modSp new mod">
        <pc:chgData name="Phyllis Carroll" userId="4c8e7a8d-dfb4-4083-9ade-4ecac9060b74" providerId="ADAL" clId="{F095D476-F8FE-4C5D-B340-628C733F3D52}" dt="2021-08-13T14:38:38.599" v="1722" actId="14100"/>
        <pc:sldMkLst>
          <pc:docMk/>
          <pc:sldMk cId="2544114630" sldId="301"/>
        </pc:sldMkLst>
        <pc:spChg chg="del">
          <ac:chgData name="Phyllis Carroll" userId="4c8e7a8d-dfb4-4083-9ade-4ecac9060b74" providerId="ADAL" clId="{F095D476-F8FE-4C5D-B340-628C733F3D52}" dt="2021-08-13T14:34:02.860" v="1687" actId="478"/>
          <ac:spMkLst>
            <pc:docMk/>
            <pc:sldMk cId="2544114630" sldId="301"/>
            <ac:spMk id="2" creationId="{5D334163-1172-4F97-B311-31D043ACE3F5}"/>
          </ac:spMkLst>
        </pc:spChg>
        <pc:spChg chg="del">
          <ac:chgData name="Phyllis Carroll" userId="4c8e7a8d-dfb4-4083-9ade-4ecac9060b74" providerId="ADAL" clId="{F095D476-F8FE-4C5D-B340-628C733F3D52}" dt="2021-08-13T14:34:00.900" v="1686" actId="478"/>
          <ac:spMkLst>
            <pc:docMk/>
            <pc:sldMk cId="2544114630" sldId="301"/>
            <ac:spMk id="3" creationId="{D7FE7B66-005B-4AE8-91DD-D78DD5E440D1}"/>
          </ac:spMkLst>
        </pc:spChg>
        <pc:spChg chg="add del mod">
          <ac:chgData name="Phyllis Carroll" userId="4c8e7a8d-dfb4-4083-9ade-4ecac9060b74" providerId="ADAL" clId="{F095D476-F8FE-4C5D-B340-628C733F3D52}" dt="2021-08-13T14:34:07.210" v="1689"/>
          <ac:spMkLst>
            <pc:docMk/>
            <pc:sldMk cId="2544114630" sldId="301"/>
            <ac:spMk id="4" creationId="{478E9EAC-0E59-441E-9C71-E3CCD9C35847}"/>
          </ac:spMkLst>
        </pc:spChg>
        <pc:spChg chg="add del mod">
          <ac:chgData name="Phyllis Carroll" userId="4c8e7a8d-dfb4-4083-9ade-4ecac9060b74" providerId="ADAL" clId="{F095D476-F8FE-4C5D-B340-628C733F3D52}" dt="2021-08-13T14:34:07.210" v="1689"/>
          <ac:spMkLst>
            <pc:docMk/>
            <pc:sldMk cId="2544114630" sldId="301"/>
            <ac:spMk id="6" creationId="{313B328E-2AC1-4828-ABA7-C7BAE3C4E185}"/>
          </ac:spMkLst>
        </pc:spChg>
        <pc:spChg chg="add del mod">
          <ac:chgData name="Phyllis Carroll" userId="4c8e7a8d-dfb4-4083-9ade-4ecac9060b74" providerId="ADAL" clId="{F095D476-F8FE-4C5D-B340-628C733F3D52}" dt="2021-08-13T14:34:07.210" v="1689"/>
          <ac:spMkLst>
            <pc:docMk/>
            <pc:sldMk cId="2544114630" sldId="301"/>
            <ac:spMk id="7" creationId="{E5A692F6-6CED-46D0-A639-C6A5DBE99D25}"/>
          </ac:spMkLst>
        </pc:spChg>
        <pc:spChg chg="add del mod">
          <ac:chgData name="Phyllis Carroll" userId="4c8e7a8d-dfb4-4083-9ade-4ecac9060b74" providerId="ADAL" clId="{F095D476-F8FE-4C5D-B340-628C733F3D52}" dt="2021-08-13T14:34:07.210" v="1689"/>
          <ac:spMkLst>
            <pc:docMk/>
            <pc:sldMk cId="2544114630" sldId="301"/>
            <ac:spMk id="8" creationId="{1EF3B12A-5840-47E1-BDF1-7ADB617649BA}"/>
          </ac:spMkLst>
        </pc:spChg>
        <pc:spChg chg="add mod">
          <ac:chgData name="Phyllis Carroll" userId="4c8e7a8d-dfb4-4083-9ade-4ecac9060b74" providerId="ADAL" clId="{F095D476-F8FE-4C5D-B340-628C733F3D52}" dt="2021-08-13T14:38:38.599" v="1722" actId="14100"/>
          <ac:spMkLst>
            <pc:docMk/>
            <pc:sldMk cId="2544114630" sldId="301"/>
            <ac:spMk id="9" creationId="{3E529CA9-07DB-493E-ADDE-D38E91B0D708}"/>
          </ac:spMkLst>
        </pc:spChg>
        <pc:spChg chg="add del mod">
          <ac:chgData name="Phyllis Carroll" userId="4c8e7a8d-dfb4-4083-9ade-4ecac9060b74" providerId="ADAL" clId="{F095D476-F8FE-4C5D-B340-628C733F3D52}" dt="2021-08-13T14:34:46.440" v="1692"/>
          <ac:spMkLst>
            <pc:docMk/>
            <pc:sldMk cId="2544114630" sldId="301"/>
            <ac:spMk id="10" creationId="{E5E753FF-4154-4C3A-BF2A-E3CBF6A15AEF}"/>
          </ac:spMkLst>
        </pc:spChg>
        <pc:spChg chg="add mod">
          <ac:chgData name="Phyllis Carroll" userId="4c8e7a8d-dfb4-4083-9ade-4ecac9060b74" providerId="ADAL" clId="{F095D476-F8FE-4C5D-B340-628C733F3D52}" dt="2021-08-13T14:35:32.920" v="1701" actId="14100"/>
          <ac:spMkLst>
            <pc:docMk/>
            <pc:sldMk cId="2544114630" sldId="301"/>
            <ac:spMk id="12" creationId="{4D86031D-6AD3-408E-844C-BB26D660B916}"/>
          </ac:spMkLst>
        </pc:spChg>
        <pc:picChg chg="add del mod">
          <ac:chgData name="Phyllis Carroll" userId="4c8e7a8d-dfb4-4083-9ade-4ecac9060b74" providerId="ADAL" clId="{F095D476-F8FE-4C5D-B340-628C733F3D52}" dt="2021-08-13T14:34:07.210" v="1689"/>
          <ac:picMkLst>
            <pc:docMk/>
            <pc:sldMk cId="2544114630" sldId="301"/>
            <ac:picMk id="5" creationId="{95604BE3-F90E-4874-8785-B3A2C069EE9A}"/>
          </ac:picMkLst>
        </pc:picChg>
      </pc:sldChg>
      <pc:sldChg chg="addSp delSp modSp new mod">
        <pc:chgData name="Phyllis Carroll" userId="4c8e7a8d-dfb4-4083-9ade-4ecac9060b74" providerId="ADAL" clId="{F095D476-F8FE-4C5D-B340-628C733F3D52}" dt="2021-08-13T14:38:43.349" v="1723" actId="1076"/>
        <pc:sldMkLst>
          <pc:docMk/>
          <pc:sldMk cId="1421434115" sldId="302"/>
        </pc:sldMkLst>
        <pc:spChg chg="mod">
          <ac:chgData name="Phyllis Carroll" userId="4c8e7a8d-dfb4-4083-9ade-4ecac9060b74" providerId="ADAL" clId="{F095D476-F8FE-4C5D-B340-628C733F3D52}" dt="2021-08-13T14:38:43.349" v="1723" actId="1076"/>
          <ac:spMkLst>
            <pc:docMk/>
            <pc:sldMk cId="1421434115" sldId="302"/>
            <ac:spMk id="2" creationId="{E3D79337-1523-4F73-BAC5-C7DD8CECE141}"/>
          </ac:spMkLst>
        </pc:spChg>
        <pc:spChg chg="del">
          <ac:chgData name="Phyllis Carroll" userId="4c8e7a8d-dfb4-4083-9ade-4ecac9060b74" providerId="ADAL" clId="{F095D476-F8FE-4C5D-B340-628C733F3D52}" dt="2021-08-13T14:36:35.320" v="1703" actId="478"/>
          <ac:spMkLst>
            <pc:docMk/>
            <pc:sldMk cId="1421434115" sldId="302"/>
            <ac:spMk id="3" creationId="{61B9C7DB-EB06-4D51-B531-6B4223D96DD0}"/>
          </ac:spMkLst>
        </pc:spChg>
        <pc:spChg chg="add mod">
          <ac:chgData name="Phyllis Carroll" userId="4c8e7a8d-dfb4-4083-9ade-4ecac9060b74" providerId="ADAL" clId="{F095D476-F8FE-4C5D-B340-628C733F3D52}" dt="2021-08-13T14:38:24.379" v="1720" actId="403"/>
          <ac:spMkLst>
            <pc:docMk/>
            <pc:sldMk cId="1421434115" sldId="302"/>
            <ac:spMk id="5" creationId="{1884DD20-03D4-4C59-A05C-3CEC389FE127}"/>
          </ac:spMkLst>
        </pc:spChg>
        <pc:picChg chg="add mod">
          <ac:chgData name="Phyllis Carroll" userId="4c8e7a8d-dfb4-4083-9ade-4ecac9060b74" providerId="ADAL" clId="{F095D476-F8FE-4C5D-B340-628C733F3D52}" dt="2021-08-13T14:37:52.650" v="1719" actId="1076"/>
          <ac:picMkLst>
            <pc:docMk/>
            <pc:sldMk cId="1421434115" sldId="302"/>
            <ac:picMk id="6" creationId="{CB5FDA6A-95F7-48D6-929F-7FD21244D736}"/>
          </ac:picMkLst>
        </pc:picChg>
      </pc:sldChg>
      <pc:sldChg chg="add">
        <pc:chgData name="Phyllis Carroll" userId="4c8e7a8d-dfb4-4083-9ade-4ecac9060b74" providerId="ADAL" clId="{F095D476-F8FE-4C5D-B340-628C733F3D52}" dt="2021-08-13T14:41:51.224" v="1724"/>
        <pc:sldMkLst>
          <pc:docMk/>
          <pc:sldMk cId="4023290575" sldId="303"/>
        </pc:sldMkLst>
      </pc:sldChg>
      <pc:sldChg chg="modSp add mod">
        <pc:chgData name="Phyllis Carroll" userId="4c8e7a8d-dfb4-4083-9ade-4ecac9060b74" providerId="ADAL" clId="{F095D476-F8FE-4C5D-B340-628C733F3D52}" dt="2021-08-16T18:30:31.451" v="1842" actId="12"/>
        <pc:sldMkLst>
          <pc:docMk/>
          <pc:sldMk cId="3023981075" sldId="304"/>
        </pc:sldMkLst>
        <pc:graphicFrameChg chg="modGraphic">
          <ac:chgData name="Phyllis Carroll" userId="4c8e7a8d-dfb4-4083-9ade-4ecac9060b74" providerId="ADAL" clId="{F095D476-F8FE-4C5D-B340-628C733F3D52}" dt="2021-08-16T18:30:31.451" v="1842" actId="12"/>
          <ac:graphicFrameMkLst>
            <pc:docMk/>
            <pc:sldMk cId="3023981075" sldId="304"/>
            <ac:graphicFrameMk id="1991" creationId="{00000000-0000-0000-0000-000000000000}"/>
          </ac:graphicFrameMkLst>
        </pc:graphicFrameChg>
      </pc:sldChg>
      <pc:sldMasterChg chg="delSldLayout">
        <pc:chgData name="Phyllis Carroll" userId="4c8e7a8d-dfb4-4083-9ade-4ecac9060b74" providerId="ADAL" clId="{F095D476-F8FE-4C5D-B340-628C733F3D52}" dt="2021-08-13T14:27:07.186" v="1684" actId="47"/>
        <pc:sldMasterMkLst>
          <pc:docMk/>
          <pc:sldMasterMk cId="0" sldId="2147483648"/>
        </pc:sldMasterMkLst>
        <pc:sldLayoutChg chg="del">
          <pc:chgData name="Phyllis Carroll" userId="4c8e7a8d-dfb4-4083-9ade-4ecac9060b74" providerId="ADAL" clId="{F095D476-F8FE-4C5D-B340-628C733F3D52}" dt="2021-08-13T14:27:07.186" v="1684" actId="47"/>
          <pc:sldLayoutMkLst>
            <pc:docMk/>
            <pc:sldMasterMk cId="0" sldId="2147483648"/>
            <pc:sldLayoutMk cId="3297761362" sldId="2147483757"/>
          </pc:sldLayoutMkLst>
        </pc:sldLayoutChg>
      </pc:sldMasterChg>
    </pc:docChg>
  </pc:docChgLst>
  <pc:docChgLst>
    <pc:chgData name="Phyllis Carroll" userId="4c8e7a8d-dfb4-4083-9ade-4ecac9060b74" providerId="ADAL" clId="{37FEE090-50AB-45A2-8C1D-95B9552C4667}"/>
    <pc:docChg chg="undo custSel addSld modSld">
      <pc:chgData name="Phyllis Carroll" userId="4c8e7a8d-dfb4-4083-9ade-4ecac9060b74" providerId="ADAL" clId="{37FEE090-50AB-45A2-8C1D-95B9552C4667}" dt="2021-07-26T19:21:23.064" v="315" actId="20577"/>
      <pc:docMkLst>
        <pc:docMk/>
      </pc:docMkLst>
      <pc:sldChg chg="addSp delSp modSp mod">
        <pc:chgData name="Phyllis Carroll" userId="4c8e7a8d-dfb4-4083-9ade-4ecac9060b74" providerId="ADAL" clId="{37FEE090-50AB-45A2-8C1D-95B9552C4667}" dt="2021-07-26T18:58:51.485" v="40" actId="20577"/>
        <pc:sldMkLst>
          <pc:docMk/>
          <pc:sldMk cId="0" sldId="256"/>
        </pc:sldMkLst>
        <pc:spChg chg="mod">
          <ac:chgData name="Phyllis Carroll" userId="4c8e7a8d-dfb4-4083-9ade-4ecac9060b74" providerId="ADAL" clId="{37FEE090-50AB-45A2-8C1D-95B9552C4667}" dt="2021-07-26T18:58:51.485" v="40" actId="20577"/>
          <ac:spMkLst>
            <pc:docMk/>
            <pc:sldMk cId="0" sldId="256"/>
            <ac:spMk id="1456" creationId="{00000000-0000-0000-0000-000000000000}"/>
          </ac:spMkLst>
        </pc:spChg>
        <pc:picChg chg="add mod">
          <ac:chgData name="Phyllis Carroll" userId="4c8e7a8d-dfb4-4083-9ade-4ecac9060b74" providerId="ADAL" clId="{37FEE090-50AB-45A2-8C1D-95B9552C4667}" dt="2021-07-26T18:58:35.717" v="25" actId="1076"/>
          <ac:picMkLst>
            <pc:docMk/>
            <pc:sldMk cId="0" sldId="256"/>
            <ac:picMk id="7" creationId="{7AC94CCB-F701-42B8-9E71-891556A1BE3E}"/>
          </ac:picMkLst>
        </pc:picChg>
        <pc:picChg chg="del">
          <ac:chgData name="Phyllis Carroll" userId="4c8e7a8d-dfb4-4083-9ade-4ecac9060b74" providerId="ADAL" clId="{37FEE090-50AB-45A2-8C1D-95B9552C4667}" dt="2021-07-26T18:58:01.960" v="23" actId="478"/>
          <ac:picMkLst>
            <pc:docMk/>
            <pc:sldMk cId="0" sldId="256"/>
            <ac:picMk id="1026" creationId="{8D3A460F-F6E1-4F74-A579-04F879D5A7FA}"/>
          </ac:picMkLst>
        </pc:picChg>
      </pc:sldChg>
      <pc:sldChg chg="addSp delSp modSp mod">
        <pc:chgData name="Phyllis Carroll" userId="4c8e7a8d-dfb4-4083-9ade-4ecac9060b74" providerId="ADAL" clId="{37FEE090-50AB-45A2-8C1D-95B9552C4667}" dt="2021-07-26T19:14:16.141" v="192" actId="478"/>
        <pc:sldMkLst>
          <pc:docMk/>
          <pc:sldMk cId="0" sldId="258"/>
        </pc:sldMkLst>
        <pc:spChg chg="del mod">
          <ac:chgData name="Phyllis Carroll" userId="4c8e7a8d-dfb4-4083-9ade-4ecac9060b74" providerId="ADAL" clId="{37FEE090-50AB-45A2-8C1D-95B9552C4667}" dt="2021-07-26T19:14:04.669" v="183" actId="478"/>
          <ac:spMkLst>
            <pc:docMk/>
            <pc:sldMk cId="0" sldId="258"/>
            <ac:spMk id="2" creationId="{24ECDC10-9449-4EC3-B027-98DAC7975D70}"/>
          </ac:spMkLst>
        </pc:spChg>
        <pc:spChg chg="add mod">
          <ac:chgData name="Phyllis Carroll" userId="4c8e7a8d-dfb4-4083-9ade-4ecac9060b74" providerId="ADAL" clId="{37FEE090-50AB-45A2-8C1D-95B9552C4667}" dt="2021-07-26T18:57:35.567" v="6" actId="478"/>
          <ac:spMkLst>
            <pc:docMk/>
            <pc:sldMk cId="0" sldId="258"/>
            <ac:spMk id="3" creationId="{743CB635-3C18-4F27-8209-C4EF656477D1}"/>
          </ac:spMkLst>
        </pc:spChg>
        <pc:spChg chg="add mod">
          <ac:chgData name="Phyllis Carroll" userId="4c8e7a8d-dfb4-4083-9ade-4ecac9060b74" providerId="ADAL" clId="{37FEE090-50AB-45A2-8C1D-95B9552C4667}" dt="2021-07-26T19:13:44.394" v="174" actId="478"/>
          <ac:spMkLst>
            <pc:docMk/>
            <pc:sldMk cId="0" sldId="258"/>
            <ac:spMk id="7" creationId="{5CF4EA7F-EC7B-41CB-9572-7E25F8969E1F}"/>
          </ac:spMkLst>
        </pc:spChg>
        <pc:spChg chg="add del mod">
          <ac:chgData name="Phyllis Carroll" userId="4c8e7a8d-dfb4-4083-9ade-4ecac9060b74" providerId="ADAL" clId="{37FEE090-50AB-45A2-8C1D-95B9552C4667}" dt="2021-07-26T19:14:09.502" v="186" actId="478"/>
          <ac:spMkLst>
            <pc:docMk/>
            <pc:sldMk cId="0" sldId="258"/>
            <ac:spMk id="9" creationId="{8FDC45FF-1EAE-4154-B0D3-1802A53DA8BF}"/>
          </ac:spMkLst>
        </pc:spChg>
        <pc:spChg chg="add del mod">
          <ac:chgData name="Phyllis Carroll" userId="4c8e7a8d-dfb4-4083-9ade-4ecac9060b74" providerId="ADAL" clId="{37FEE090-50AB-45A2-8C1D-95B9552C4667}" dt="2021-07-26T19:14:12.308" v="189" actId="478"/>
          <ac:spMkLst>
            <pc:docMk/>
            <pc:sldMk cId="0" sldId="258"/>
            <ac:spMk id="17" creationId="{631A84B7-45CC-4876-AAD6-0CA3AD20ADF3}"/>
          </ac:spMkLst>
        </pc:spChg>
        <pc:spChg chg="add del mod">
          <ac:chgData name="Phyllis Carroll" userId="4c8e7a8d-dfb4-4083-9ade-4ecac9060b74" providerId="ADAL" clId="{37FEE090-50AB-45A2-8C1D-95B9552C4667}" dt="2021-07-26T19:14:10.482" v="187" actId="478"/>
          <ac:spMkLst>
            <pc:docMk/>
            <pc:sldMk cId="0" sldId="258"/>
            <ac:spMk id="20" creationId="{7638B4FA-0310-4340-A102-FA3C1AC478B1}"/>
          </ac:spMkLst>
        </pc:spChg>
        <pc:spChg chg="add mod">
          <ac:chgData name="Phyllis Carroll" userId="4c8e7a8d-dfb4-4083-9ade-4ecac9060b74" providerId="ADAL" clId="{37FEE090-50AB-45A2-8C1D-95B9552C4667}" dt="2021-07-26T19:14:11.353" v="188" actId="478"/>
          <ac:spMkLst>
            <pc:docMk/>
            <pc:sldMk cId="0" sldId="258"/>
            <ac:spMk id="22" creationId="{6C752BDF-837B-4D26-AFC7-931063EEBEE9}"/>
          </ac:spMkLst>
        </pc:spChg>
        <pc:spChg chg="add mod">
          <ac:chgData name="Phyllis Carroll" userId="4c8e7a8d-dfb4-4083-9ade-4ecac9060b74" providerId="ADAL" clId="{37FEE090-50AB-45A2-8C1D-95B9552C4667}" dt="2021-07-26T19:14:16.141" v="192" actId="478"/>
          <ac:spMkLst>
            <pc:docMk/>
            <pc:sldMk cId="0" sldId="258"/>
            <ac:spMk id="24" creationId="{B587C803-28BD-4AF6-9783-C1562633D7BA}"/>
          </ac:spMkLst>
        </pc:spChg>
        <pc:spChg chg="del">
          <ac:chgData name="Phyllis Carroll" userId="4c8e7a8d-dfb4-4083-9ade-4ecac9060b74" providerId="ADAL" clId="{37FEE090-50AB-45A2-8C1D-95B9552C4667}" dt="2021-07-26T19:13:59.453" v="178" actId="478"/>
          <ac:spMkLst>
            <pc:docMk/>
            <pc:sldMk cId="0" sldId="258"/>
            <ac:spMk id="51" creationId="{F33B37BF-1480-4A71-B31D-B0522EA7AA04}"/>
          </ac:spMkLst>
        </pc:spChg>
        <pc:spChg chg="del mod">
          <ac:chgData name="Phyllis Carroll" userId="4c8e7a8d-dfb4-4083-9ade-4ecac9060b74" providerId="ADAL" clId="{37FEE090-50AB-45A2-8C1D-95B9552C4667}" dt="2021-07-26T19:14:16.141" v="192" actId="478"/>
          <ac:spMkLst>
            <pc:docMk/>
            <pc:sldMk cId="0" sldId="258"/>
            <ac:spMk id="1474" creationId="{00000000-0000-0000-0000-000000000000}"/>
          </ac:spMkLst>
        </pc:spChg>
        <pc:spChg chg="del mod">
          <ac:chgData name="Phyllis Carroll" userId="4c8e7a8d-dfb4-4083-9ade-4ecac9060b74" providerId="ADAL" clId="{37FEE090-50AB-45A2-8C1D-95B9552C4667}" dt="2021-07-26T19:13:46.445" v="176" actId="478"/>
          <ac:spMkLst>
            <pc:docMk/>
            <pc:sldMk cId="0" sldId="258"/>
            <ac:spMk id="1478" creationId="{00000000-0000-0000-0000-000000000000}"/>
          </ac:spMkLst>
        </pc:spChg>
        <pc:spChg chg="mod">
          <ac:chgData name="Phyllis Carroll" userId="4c8e7a8d-dfb4-4083-9ade-4ecac9060b74" providerId="ADAL" clId="{37FEE090-50AB-45A2-8C1D-95B9552C4667}" dt="2021-07-26T18:57:45.073" v="22" actId="20577"/>
          <ac:spMkLst>
            <pc:docMk/>
            <pc:sldMk cId="0" sldId="258"/>
            <ac:spMk id="1485" creationId="{00000000-0000-0000-0000-000000000000}"/>
          </ac:spMkLst>
        </pc:spChg>
        <pc:spChg chg="del">
          <ac:chgData name="Phyllis Carroll" userId="4c8e7a8d-dfb4-4083-9ade-4ecac9060b74" providerId="ADAL" clId="{37FEE090-50AB-45A2-8C1D-95B9552C4667}" dt="2021-07-26T19:13:48.454" v="177" actId="478"/>
          <ac:spMkLst>
            <pc:docMk/>
            <pc:sldMk cId="0" sldId="258"/>
            <ac:spMk id="1487" creationId="{00000000-0000-0000-0000-000000000000}"/>
          </ac:spMkLst>
        </pc:spChg>
        <pc:picChg chg="del">
          <ac:chgData name="Phyllis Carroll" userId="4c8e7a8d-dfb4-4083-9ade-4ecac9060b74" providerId="ADAL" clId="{37FEE090-50AB-45A2-8C1D-95B9552C4667}" dt="2021-07-26T19:13:44.394" v="174" actId="478"/>
          <ac:picMkLst>
            <pc:docMk/>
            <pc:sldMk cId="0" sldId="258"/>
            <ac:picMk id="5" creationId="{2C151FD9-C38E-44AE-AD1E-BE8628EFD7D6}"/>
          </ac:picMkLst>
        </pc:picChg>
        <pc:picChg chg="del">
          <ac:chgData name="Phyllis Carroll" userId="4c8e7a8d-dfb4-4083-9ade-4ecac9060b74" providerId="ADAL" clId="{37FEE090-50AB-45A2-8C1D-95B9552C4667}" dt="2021-07-26T19:14:11.353" v="188" actId="478"/>
          <ac:picMkLst>
            <pc:docMk/>
            <pc:sldMk cId="0" sldId="258"/>
            <ac:picMk id="12" creationId="{E69CB275-103A-4417-9179-42D0A3F44CAF}"/>
          </ac:picMkLst>
        </pc:picChg>
        <pc:picChg chg="del">
          <ac:chgData name="Phyllis Carroll" userId="4c8e7a8d-dfb4-4083-9ade-4ecac9060b74" providerId="ADAL" clId="{37FEE090-50AB-45A2-8C1D-95B9552C4667}" dt="2021-07-26T19:14:02.768" v="181" actId="478"/>
          <ac:picMkLst>
            <pc:docMk/>
            <pc:sldMk cId="0" sldId="258"/>
            <ac:picMk id="13" creationId="{AB61AB7B-BCC3-464B-9AB7-59436336D452}"/>
          </ac:picMkLst>
        </pc:picChg>
        <pc:picChg chg="del">
          <ac:chgData name="Phyllis Carroll" userId="4c8e7a8d-dfb4-4083-9ade-4ecac9060b74" providerId="ADAL" clId="{37FEE090-50AB-45A2-8C1D-95B9552C4667}" dt="2021-07-26T19:14:08.377" v="184" actId="478"/>
          <ac:picMkLst>
            <pc:docMk/>
            <pc:sldMk cId="0" sldId="258"/>
            <ac:picMk id="15" creationId="{F25F96F5-8F3D-45D8-ABEB-873A45F1F0F1}"/>
          </ac:picMkLst>
        </pc:picChg>
        <pc:picChg chg="del">
          <ac:chgData name="Phyllis Carroll" userId="4c8e7a8d-dfb4-4083-9ade-4ecac9060b74" providerId="ADAL" clId="{37FEE090-50AB-45A2-8C1D-95B9552C4667}" dt="2021-07-26T19:14:00.460" v="179" actId="478"/>
          <ac:picMkLst>
            <pc:docMk/>
            <pc:sldMk cId="0" sldId="258"/>
            <ac:picMk id="16" creationId="{2A4B7FC6-5838-40A2-A6D5-D8F07399ADDD}"/>
          </ac:picMkLst>
        </pc:picChg>
        <pc:picChg chg="del">
          <ac:chgData name="Phyllis Carroll" userId="4c8e7a8d-dfb4-4083-9ade-4ecac9060b74" providerId="ADAL" clId="{37FEE090-50AB-45A2-8C1D-95B9552C4667}" dt="2021-07-26T18:57:38.571" v="7" actId="21"/>
          <ac:picMkLst>
            <pc:docMk/>
            <pc:sldMk cId="0" sldId="258"/>
            <ac:picMk id="18" creationId="{2EDE23ED-6CC2-4890-B4D7-E20CCD3DE754}"/>
          </ac:picMkLst>
        </pc:picChg>
        <pc:picChg chg="del">
          <ac:chgData name="Phyllis Carroll" userId="4c8e7a8d-dfb4-4083-9ade-4ecac9060b74" providerId="ADAL" clId="{37FEE090-50AB-45A2-8C1D-95B9552C4667}" dt="2021-07-26T18:57:35.567" v="6" actId="478"/>
          <ac:picMkLst>
            <pc:docMk/>
            <pc:sldMk cId="0" sldId="258"/>
            <ac:picMk id="1032" creationId="{3DAE6FB5-4392-4744-98A5-4071101598FB}"/>
          </ac:picMkLst>
        </pc:picChg>
      </pc:sldChg>
      <pc:sldChg chg="addSp delSp modSp mod">
        <pc:chgData name="Phyllis Carroll" userId="4c8e7a8d-dfb4-4083-9ade-4ecac9060b74" providerId="ADAL" clId="{37FEE090-50AB-45A2-8C1D-95B9552C4667}" dt="2021-07-26T18:57:29.523" v="5" actId="478"/>
        <pc:sldMkLst>
          <pc:docMk/>
          <pc:sldMk cId="0" sldId="259"/>
        </pc:sldMkLst>
        <pc:spChg chg="add mod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2" creationId="{72E37CFF-6588-4BAC-903A-565200DD2CC3}"/>
          </ac:spMkLst>
        </pc:spChg>
        <pc:spChg chg="add mod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3" creationId="{0CF1E2D3-47F5-4ACA-9213-27C006E41B67}"/>
          </ac:spMkLst>
        </pc:spChg>
        <pc:spChg chg="add mod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4" creationId="{B795B68A-F0CF-457F-8AD5-42DA62350455}"/>
          </ac:spMkLst>
        </pc:spChg>
        <pc:spChg chg="add mod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5" creationId="{307CE2E2-DBFF-4AF1-8D55-7B38C4003163}"/>
          </ac:spMkLst>
        </pc:spChg>
        <pc:spChg chg="add mod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7" creationId="{4FB8E8A9-84C1-41A4-8592-E78E79F61C8D}"/>
          </ac:spMkLst>
        </pc:spChg>
        <pc:spChg chg="add mod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8" creationId="{C20A4B77-D022-4768-B402-81A899196DB9}"/>
          </ac:spMkLst>
        </pc:spChg>
        <pc:spChg chg="add mod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11" creationId="{DF79FC49-EBD1-4C4D-80CB-E8DD9DD47FC9}"/>
          </ac:spMkLst>
        </pc:spChg>
        <pc:spChg chg="add mod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12" creationId="{224301B8-FF57-49B2-A4BD-2CFE9B01627F}"/>
          </ac:spMkLst>
        </pc:spChg>
        <pc:spChg chg="add mod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13" creationId="{90590105-4F62-4586-AE10-BA2F1B42348F}"/>
          </ac:spMkLst>
        </pc:spChg>
        <pc:spChg chg="add mod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14" creationId="{AC681D72-2556-45BE-817C-1CEAE44C7349}"/>
          </ac:spMkLst>
        </pc:spChg>
        <pc:spChg chg="add mod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15" creationId="{C622D321-267D-49E3-A157-07698BB9121E}"/>
          </ac:spMkLst>
        </pc:spChg>
        <pc:spChg chg="add mod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16" creationId="{B2C0A817-F5BE-4D70-9145-5C86A9F13293}"/>
          </ac:spMkLst>
        </pc:spChg>
        <pc:spChg chg="del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26" creationId="{8E4125A6-9846-4D84-83F1-3F39E567A263}"/>
          </ac:spMkLst>
        </pc:spChg>
        <pc:spChg chg="del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29" creationId="{C6ED77E5-055A-44E9-9133-245E255A7BFF}"/>
          </ac:spMkLst>
        </pc:spChg>
        <pc:spChg chg="mod">
          <ac:chgData name="Phyllis Carroll" userId="4c8e7a8d-dfb4-4083-9ade-4ecac9060b74" providerId="ADAL" clId="{37FEE090-50AB-45A2-8C1D-95B9552C4667}" dt="2021-07-26T18:57:06.785" v="3" actId="1076"/>
          <ac:spMkLst>
            <pc:docMk/>
            <pc:sldMk cId="0" sldId="259"/>
            <ac:spMk id="1493" creationId="{00000000-0000-0000-0000-000000000000}"/>
          </ac:spMkLst>
        </pc:spChg>
        <pc:spChg chg="del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1494" creationId="{00000000-0000-0000-0000-000000000000}"/>
          </ac:spMkLst>
        </pc:spChg>
        <pc:spChg chg="del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1496" creationId="{00000000-0000-0000-0000-000000000000}"/>
          </ac:spMkLst>
        </pc:spChg>
        <pc:spChg chg="del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1498" creationId="{00000000-0000-0000-0000-000000000000}"/>
          </ac:spMkLst>
        </pc:spChg>
        <pc:spChg chg="del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1500" creationId="{00000000-0000-0000-0000-000000000000}"/>
          </ac:spMkLst>
        </pc:spChg>
        <pc:spChg chg="del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1503" creationId="{00000000-0000-0000-0000-000000000000}"/>
          </ac:spMkLst>
        </pc:spChg>
        <pc:spChg chg="del">
          <ac:chgData name="Phyllis Carroll" userId="4c8e7a8d-dfb4-4083-9ade-4ecac9060b74" providerId="ADAL" clId="{37FEE090-50AB-45A2-8C1D-95B9552C4667}" dt="2021-07-26T18:57:25.814" v="4" actId="478"/>
          <ac:spMkLst>
            <pc:docMk/>
            <pc:sldMk cId="0" sldId="259"/>
            <ac:spMk id="1507" creationId="{00000000-0000-0000-0000-000000000000}"/>
          </ac:spMkLst>
        </pc:spChg>
        <pc:picChg chg="del">
          <ac:chgData name="Phyllis Carroll" userId="4c8e7a8d-dfb4-4083-9ade-4ecac9060b74" providerId="ADAL" clId="{37FEE090-50AB-45A2-8C1D-95B9552C4667}" dt="2021-07-26T18:57:25.814" v="4" actId="478"/>
          <ac:picMkLst>
            <pc:docMk/>
            <pc:sldMk cId="0" sldId="259"/>
            <ac:picMk id="6" creationId="{4BE16791-5049-45D0-92BB-AA2CB82F4641}"/>
          </ac:picMkLst>
        </pc:picChg>
        <pc:picChg chg="del">
          <ac:chgData name="Phyllis Carroll" userId="4c8e7a8d-dfb4-4083-9ade-4ecac9060b74" providerId="ADAL" clId="{37FEE090-50AB-45A2-8C1D-95B9552C4667}" dt="2021-07-26T18:57:25.814" v="4" actId="478"/>
          <ac:picMkLst>
            <pc:docMk/>
            <pc:sldMk cId="0" sldId="259"/>
            <ac:picMk id="9" creationId="{B7D098EB-C61C-4F53-88A2-CF14CB127E83}"/>
          </ac:picMkLst>
        </pc:picChg>
        <pc:picChg chg="del">
          <ac:chgData name="Phyllis Carroll" userId="4c8e7a8d-dfb4-4083-9ade-4ecac9060b74" providerId="ADAL" clId="{37FEE090-50AB-45A2-8C1D-95B9552C4667}" dt="2021-07-26T18:57:25.814" v="4" actId="478"/>
          <ac:picMkLst>
            <pc:docMk/>
            <pc:sldMk cId="0" sldId="259"/>
            <ac:picMk id="10" creationId="{5F167303-A7C2-4104-96E1-6D7B02CA6913}"/>
          </ac:picMkLst>
        </pc:picChg>
        <pc:picChg chg="del">
          <ac:chgData name="Phyllis Carroll" userId="4c8e7a8d-dfb4-4083-9ade-4ecac9060b74" providerId="ADAL" clId="{37FEE090-50AB-45A2-8C1D-95B9552C4667}" dt="2021-07-26T18:57:25.814" v="4" actId="478"/>
          <ac:picMkLst>
            <pc:docMk/>
            <pc:sldMk cId="0" sldId="259"/>
            <ac:picMk id="47" creationId="{A6D615DC-19F6-43E8-A07B-F5FC87FEFE67}"/>
          </ac:picMkLst>
        </pc:picChg>
        <pc:picChg chg="del">
          <ac:chgData name="Phyllis Carroll" userId="4c8e7a8d-dfb4-4083-9ade-4ecac9060b74" providerId="ADAL" clId="{37FEE090-50AB-45A2-8C1D-95B9552C4667}" dt="2021-07-26T18:57:29.523" v="5" actId="478"/>
          <ac:picMkLst>
            <pc:docMk/>
            <pc:sldMk cId="0" sldId="259"/>
            <ac:picMk id="1026" creationId="{71E8F2BA-0D6A-489E-9F45-B6A1EFF23ED4}"/>
          </ac:picMkLst>
        </pc:picChg>
        <pc:picChg chg="del">
          <ac:chgData name="Phyllis Carroll" userId="4c8e7a8d-dfb4-4083-9ade-4ecac9060b74" providerId="ADAL" clId="{37FEE090-50AB-45A2-8C1D-95B9552C4667}" dt="2021-07-26T18:57:25.814" v="4" actId="478"/>
          <ac:picMkLst>
            <pc:docMk/>
            <pc:sldMk cId="0" sldId="259"/>
            <ac:picMk id="2058" creationId="{95BE1924-C2CD-4BD2-96F8-2A1EAAA1D49F}"/>
          </ac:picMkLst>
        </pc:picChg>
        <pc:picChg chg="del">
          <ac:chgData name="Phyllis Carroll" userId="4c8e7a8d-dfb4-4083-9ade-4ecac9060b74" providerId="ADAL" clId="{37FEE090-50AB-45A2-8C1D-95B9552C4667}" dt="2021-07-26T18:57:25.814" v="4" actId="478"/>
          <ac:picMkLst>
            <pc:docMk/>
            <pc:sldMk cId="0" sldId="259"/>
            <ac:picMk id="2060" creationId="{6C82E352-1F55-4451-8C2E-C5748E7A8B86}"/>
          </ac:picMkLst>
        </pc:picChg>
        <pc:picChg chg="del">
          <ac:chgData name="Phyllis Carroll" userId="4c8e7a8d-dfb4-4083-9ade-4ecac9060b74" providerId="ADAL" clId="{37FEE090-50AB-45A2-8C1D-95B9552C4667}" dt="2021-07-26T18:57:25.814" v="4" actId="478"/>
          <ac:picMkLst>
            <pc:docMk/>
            <pc:sldMk cId="0" sldId="259"/>
            <ac:picMk id="2062" creationId="{152EDF39-35AC-413D-8B8E-EB5CCFD8B701}"/>
          </ac:picMkLst>
        </pc:picChg>
      </pc:sldChg>
      <pc:sldChg chg="modSp">
        <pc:chgData name="Phyllis Carroll" userId="4c8e7a8d-dfb4-4083-9ade-4ecac9060b74" providerId="ADAL" clId="{37FEE090-50AB-45A2-8C1D-95B9552C4667}" dt="2021-07-26T18:56:36.957" v="0"/>
        <pc:sldMkLst>
          <pc:docMk/>
          <pc:sldMk cId="0" sldId="262"/>
        </pc:sldMkLst>
        <pc:spChg chg="mod">
          <ac:chgData name="Phyllis Carroll" userId="4c8e7a8d-dfb4-4083-9ade-4ecac9060b74" providerId="ADAL" clId="{37FEE090-50AB-45A2-8C1D-95B9552C4667}" dt="2021-07-26T18:56:36.957" v="0"/>
          <ac:spMkLst>
            <pc:docMk/>
            <pc:sldMk cId="0" sldId="262"/>
            <ac:spMk id="1536" creationId="{00000000-0000-0000-0000-000000000000}"/>
          </ac:spMkLst>
        </pc:spChg>
        <pc:spChg chg="mod">
          <ac:chgData name="Phyllis Carroll" userId="4c8e7a8d-dfb4-4083-9ade-4ecac9060b74" providerId="ADAL" clId="{37FEE090-50AB-45A2-8C1D-95B9552C4667}" dt="2021-07-26T18:56:36.957" v="0"/>
          <ac:spMkLst>
            <pc:docMk/>
            <pc:sldMk cId="0" sldId="262"/>
            <ac:spMk id="1541" creationId="{00000000-0000-0000-0000-000000000000}"/>
          </ac:spMkLst>
        </pc:spChg>
        <pc:spChg chg="mod">
          <ac:chgData name="Phyllis Carroll" userId="4c8e7a8d-dfb4-4083-9ade-4ecac9060b74" providerId="ADAL" clId="{37FEE090-50AB-45A2-8C1D-95B9552C4667}" dt="2021-07-26T18:56:36.957" v="0"/>
          <ac:spMkLst>
            <pc:docMk/>
            <pc:sldMk cId="0" sldId="262"/>
            <ac:spMk id="1546" creationId="{00000000-0000-0000-0000-000000000000}"/>
          </ac:spMkLst>
        </pc:spChg>
        <pc:spChg chg="mod">
          <ac:chgData name="Phyllis Carroll" userId="4c8e7a8d-dfb4-4083-9ade-4ecac9060b74" providerId="ADAL" clId="{37FEE090-50AB-45A2-8C1D-95B9552C4667}" dt="2021-07-26T18:56:36.957" v="0"/>
          <ac:spMkLst>
            <pc:docMk/>
            <pc:sldMk cId="0" sldId="262"/>
            <ac:spMk id="1551" creationId="{00000000-0000-0000-0000-000000000000}"/>
          </ac:spMkLst>
        </pc:spChg>
      </pc:sldChg>
      <pc:sldChg chg="modSp">
        <pc:chgData name="Phyllis Carroll" userId="4c8e7a8d-dfb4-4083-9ade-4ecac9060b74" providerId="ADAL" clId="{37FEE090-50AB-45A2-8C1D-95B9552C4667}" dt="2021-07-26T18:56:36.957" v="0"/>
        <pc:sldMkLst>
          <pc:docMk/>
          <pc:sldMk cId="0" sldId="263"/>
        </pc:sldMkLst>
        <pc:spChg chg="mod">
          <ac:chgData name="Phyllis Carroll" userId="4c8e7a8d-dfb4-4083-9ade-4ecac9060b74" providerId="ADAL" clId="{37FEE090-50AB-45A2-8C1D-95B9552C4667}" dt="2021-07-26T18:56:36.957" v="0"/>
          <ac:spMkLst>
            <pc:docMk/>
            <pc:sldMk cId="0" sldId="263"/>
            <ac:spMk id="1574" creationId="{00000000-0000-0000-0000-000000000000}"/>
          </ac:spMkLst>
        </pc:spChg>
      </pc:sldChg>
      <pc:sldChg chg="modSp">
        <pc:chgData name="Phyllis Carroll" userId="4c8e7a8d-dfb4-4083-9ade-4ecac9060b74" providerId="ADAL" clId="{37FEE090-50AB-45A2-8C1D-95B9552C4667}" dt="2021-07-26T18:56:36.957" v="0"/>
        <pc:sldMkLst>
          <pc:docMk/>
          <pc:sldMk cId="0" sldId="266"/>
        </pc:sldMkLst>
        <pc:spChg chg="mod">
          <ac:chgData name="Phyllis Carroll" userId="4c8e7a8d-dfb4-4083-9ade-4ecac9060b74" providerId="ADAL" clId="{37FEE090-50AB-45A2-8C1D-95B9552C4667}" dt="2021-07-26T18:56:36.957" v="0"/>
          <ac:spMkLst>
            <pc:docMk/>
            <pc:sldMk cId="0" sldId="266"/>
            <ac:spMk id="1663" creationId="{00000000-0000-0000-0000-000000000000}"/>
          </ac:spMkLst>
        </pc:spChg>
      </pc:sldChg>
      <pc:sldChg chg="modSp">
        <pc:chgData name="Phyllis Carroll" userId="4c8e7a8d-dfb4-4083-9ade-4ecac9060b74" providerId="ADAL" clId="{37FEE090-50AB-45A2-8C1D-95B9552C4667}" dt="2021-07-26T18:56:36.957" v="0"/>
        <pc:sldMkLst>
          <pc:docMk/>
          <pc:sldMk cId="0" sldId="267"/>
        </pc:sldMkLst>
        <pc:spChg chg="mod">
          <ac:chgData name="Phyllis Carroll" userId="4c8e7a8d-dfb4-4083-9ade-4ecac9060b74" providerId="ADAL" clId="{37FEE090-50AB-45A2-8C1D-95B9552C4667}" dt="2021-07-26T18:56:36.957" v="0"/>
          <ac:spMkLst>
            <pc:docMk/>
            <pc:sldMk cId="0" sldId="267"/>
            <ac:spMk id="1713" creationId="{00000000-0000-0000-0000-000000000000}"/>
          </ac:spMkLst>
        </pc:spChg>
      </pc:sldChg>
      <pc:sldChg chg="modSp">
        <pc:chgData name="Phyllis Carroll" userId="4c8e7a8d-dfb4-4083-9ade-4ecac9060b74" providerId="ADAL" clId="{37FEE090-50AB-45A2-8C1D-95B9552C4667}" dt="2021-07-26T18:56:36.957" v="0"/>
        <pc:sldMkLst>
          <pc:docMk/>
          <pc:sldMk cId="0" sldId="268"/>
        </pc:sldMkLst>
        <pc:spChg chg="mod">
          <ac:chgData name="Phyllis Carroll" userId="4c8e7a8d-dfb4-4083-9ade-4ecac9060b74" providerId="ADAL" clId="{37FEE090-50AB-45A2-8C1D-95B9552C4667}" dt="2021-07-26T18:56:36.957" v="0"/>
          <ac:spMkLst>
            <pc:docMk/>
            <pc:sldMk cId="0" sldId="268"/>
            <ac:spMk id="1720" creationId="{00000000-0000-0000-0000-000000000000}"/>
          </ac:spMkLst>
        </pc:spChg>
        <pc:spChg chg="mod">
          <ac:chgData name="Phyllis Carroll" userId="4c8e7a8d-dfb4-4083-9ade-4ecac9060b74" providerId="ADAL" clId="{37FEE090-50AB-45A2-8C1D-95B9552C4667}" dt="2021-07-26T18:56:36.957" v="0"/>
          <ac:spMkLst>
            <pc:docMk/>
            <pc:sldMk cId="0" sldId="268"/>
            <ac:spMk id="1722" creationId="{00000000-0000-0000-0000-000000000000}"/>
          </ac:spMkLst>
        </pc:spChg>
      </pc:sldChg>
      <pc:sldChg chg="modSp">
        <pc:chgData name="Phyllis Carroll" userId="4c8e7a8d-dfb4-4083-9ade-4ecac9060b74" providerId="ADAL" clId="{37FEE090-50AB-45A2-8C1D-95B9552C4667}" dt="2021-07-26T18:56:36.957" v="0"/>
        <pc:sldMkLst>
          <pc:docMk/>
          <pc:sldMk cId="0" sldId="269"/>
        </pc:sldMkLst>
        <pc:spChg chg="mod">
          <ac:chgData name="Phyllis Carroll" userId="4c8e7a8d-dfb4-4083-9ade-4ecac9060b74" providerId="ADAL" clId="{37FEE090-50AB-45A2-8C1D-95B9552C4667}" dt="2021-07-26T18:56:36.957" v="0"/>
          <ac:spMkLst>
            <pc:docMk/>
            <pc:sldMk cId="0" sldId="269"/>
            <ac:spMk id="1730" creationId="{00000000-0000-0000-0000-000000000000}"/>
          </ac:spMkLst>
        </pc:spChg>
      </pc:sldChg>
      <pc:sldChg chg="modSp">
        <pc:chgData name="Phyllis Carroll" userId="4c8e7a8d-dfb4-4083-9ade-4ecac9060b74" providerId="ADAL" clId="{37FEE090-50AB-45A2-8C1D-95B9552C4667}" dt="2021-07-26T18:56:36.957" v="0"/>
        <pc:sldMkLst>
          <pc:docMk/>
          <pc:sldMk cId="0" sldId="270"/>
        </pc:sldMkLst>
        <pc:spChg chg="mod">
          <ac:chgData name="Phyllis Carroll" userId="4c8e7a8d-dfb4-4083-9ade-4ecac9060b74" providerId="ADAL" clId="{37FEE090-50AB-45A2-8C1D-95B9552C4667}" dt="2021-07-26T18:56:36.957" v="0"/>
          <ac:spMkLst>
            <pc:docMk/>
            <pc:sldMk cId="0" sldId="270"/>
            <ac:spMk id="1737" creationId="{00000000-0000-0000-0000-000000000000}"/>
          </ac:spMkLst>
        </pc:spChg>
      </pc:sldChg>
      <pc:sldChg chg="modSp">
        <pc:chgData name="Phyllis Carroll" userId="4c8e7a8d-dfb4-4083-9ade-4ecac9060b74" providerId="ADAL" clId="{37FEE090-50AB-45A2-8C1D-95B9552C4667}" dt="2021-07-26T18:56:36.957" v="0"/>
        <pc:sldMkLst>
          <pc:docMk/>
          <pc:sldMk cId="0" sldId="272"/>
        </pc:sldMkLst>
        <pc:spChg chg="mod">
          <ac:chgData name="Phyllis Carroll" userId="4c8e7a8d-dfb4-4083-9ade-4ecac9060b74" providerId="ADAL" clId="{37FEE090-50AB-45A2-8C1D-95B9552C4667}" dt="2021-07-26T18:56:36.957" v="0"/>
          <ac:spMkLst>
            <pc:docMk/>
            <pc:sldMk cId="0" sldId="272"/>
            <ac:spMk id="1753" creationId="{00000000-0000-0000-0000-000000000000}"/>
          </ac:spMkLst>
        </pc:spChg>
      </pc:sldChg>
      <pc:sldChg chg="modSp mod">
        <pc:chgData name="Phyllis Carroll" userId="4c8e7a8d-dfb4-4083-9ade-4ecac9060b74" providerId="ADAL" clId="{37FEE090-50AB-45A2-8C1D-95B9552C4667}" dt="2021-07-26T19:01:46.256" v="140" actId="20577"/>
        <pc:sldMkLst>
          <pc:docMk/>
          <pc:sldMk cId="0" sldId="275"/>
        </pc:sldMkLst>
        <pc:spChg chg="mod">
          <ac:chgData name="Phyllis Carroll" userId="4c8e7a8d-dfb4-4083-9ade-4ecac9060b74" providerId="ADAL" clId="{37FEE090-50AB-45A2-8C1D-95B9552C4667}" dt="2021-07-26T19:01:42.835" v="139" actId="20577"/>
          <ac:spMkLst>
            <pc:docMk/>
            <pc:sldMk cId="0" sldId="275"/>
            <ac:spMk id="1800" creationId="{00000000-0000-0000-0000-000000000000}"/>
          </ac:spMkLst>
        </pc:spChg>
        <pc:spChg chg="mod">
          <ac:chgData name="Phyllis Carroll" userId="4c8e7a8d-dfb4-4083-9ade-4ecac9060b74" providerId="ADAL" clId="{37FEE090-50AB-45A2-8C1D-95B9552C4667}" dt="2021-07-26T19:01:39.475" v="138" actId="20577"/>
          <ac:spMkLst>
            <pc:docMk/>
            <pc:sldMk cId="0" sldId="275"/>
            <ac:spMk id="1801" creationId="{00000000-0000-0000-0000-000000000000}"/>
          </ac:spMkLst>
        </pc:spChg>
        <pc:spChg chg="mod">
          <ac:chgData name="Phyllis Carroll" userId="4c8e7a8d-dfb4-4083-9ade-4ecac9060b74" providerId="ADAL" clId="{37FEE090-50AB-45A2-8C1D-95B9552C4667}" dt="2021-07-26T18:59:59.351" v="59" actId="20577"/>
          <ac:spMkLst>
            <pc:docMk/>
            <pc:sldMk cId="0" sldId="275"/>
            <ac:spMk id="1804" creationId="{00000000-0000-0000-0000-000000000000}"/>
          </ac:spMkLst>
        </pc:spChg>
        <pc:spChg chg="mod">
          <ac:chgData name="Phyllis Carroll" userId="4c8e7a8d-dfb4-4083-9ade-4ecac9060b74" providerId="ADAL" clId="{37FEE090-50AB-45A2-8C1D-95B9552C4667}" dt="2021-07-26T19:01:14.787" v="128" actId="20577"/>
          <ac:spMkLst>
            <pc:docMk/>
            <pc:sldMk cId="0" sldId="275"/>
            <ac:spMk id="1805" creationId="{00000000-0000-0000-0000-000000000000}"/>
          </ac:spMkLst>
        </pc:spChg>
        <pc:spChg chg="mod">
          <ac:chgData name="Phyllis Carroll" userId="4c8e7a8d-dfb4-4083-9ade-4ecac9060b74" providerId="ADAL" clId="{37FEE090-50AB-45A2-8C1D-95B9552C4667}" dt="2021-07-26T19:00:46.902" v="85" actId="20577"/>
          <ac:spMkLst>
            <pc:docMk/>
            <pc:sldMk cId="0" sldId="275"/>
            <ac:spMk id="1808" creationId="{00000000-0000-0000-0000-000000000000}"/>
          </ac:spMkLst>
        </pc:spChg>
        <pc:spChg chg="mod">
          <ac:chgData name="Phyllis Carroll" userId="4c8e7a8d-dfb4-4083-9ade-4ecac9060b74" providerId="ADAL" clId="{37FEE090-50AB-45A2-8C1D-95B9552C4667}" dt="2021-07-26T19:00:34.836" v="70" actId="20577"/>
          <ac:spMkLst>
            <pc:docMk/>
            <pc:sldMk cId="0" sldId="275"/>
            <ac:spMk id="1809" creationId="{00000000-0000-0000-0000-000000000000}"/>
          </ac:spMkLst>
        </pc:spChg>
        <pc:spChg chg="mod">
          <ac:chgData name="Phyllis Carroll" userId="4c8e7a8d-dfb4-4083-9ade-4ecac9060b74" providerId="ADAL" clId="{37FEE090-50AB-45A2-8C1D-95B9552C4667}" dt="2021-07-26T19:00:13.886" v="60" actId="20577"/>
          <ac:spMkLst>
            <pc:docMk/>
            <pc:sldMk cId="0" sldId="275"/>
            <ac:spMk id="1810" creationId="{00000000-0000-0000-0000-000000000000}"/>
          </ac:spMkLst>
        </pc:spChg>
        <pc:spChg chg="mod">
          <ac:chgData name="Phyllis Carroll" userId="4c8e7a8d-dfb4-4083-9ade-4ecac9060b74" providerId="ADAL" clId="{37FEE090-50AB-45A2-8C1D-95B9552C4667}" dt="2021-07-26T19:01:46.256" v="140" actId="20577"/>
          <ac:spMkLst>
            <pc:docMk/>
            <pc:sldMk cId="0" sldId="275"/>
            <ac:spMk id="1816" creationId="{00000000-0000-0000-0000-000000000000}"/>
          </ac:spMkLst>
        </pc:spChg>
      </pc:sldChg>
      <pc:sldChg chg="modSp">
        <pc:chgData name="Phyllis Carroll" userId="4c8e7a8d-dfb4-4083-9ade-4ecac9060b74" providerId="ADAL" clId="{37FEE090-50AB-45A2-8C1D-95B9552C4667}" dt="2021-07-26T18:56:36.957" v="0"/>
        <pc:sldMkLst>
          <pc:docMk/>
          <pc:sldMk cId="0" sldId="276"/>
        </pc:sldMkLst>
        <pc:spChg chg="mod">
          <ac:chgData name="Phyllis Carroll" userId="4c8e7a8d-dfb4-4083-9ade-4ecac9060b74" providerId="ADAL" clId="{37FEE090-50AB-45A2-8C1D-95B9552C4667}" dt="2021-07-26T18:56:36.957" v="0"/>
          <ac:spMkLst>
            <pc:docMk/>
            <pc:sldMk cId="0" sldId="276"/>
            <ac:spMk id="1826" creationId="{00000000-0000-0000-0000-000000000000}"/>
          </ac:spMkLst>
        </pc:spChg>
      </pc:sldChg>
      <pc:sldChg chg="delSp modSp mod">
        <pc:chgData name="Phyllis Carroll" userId="4c8e7a8d-dfb4-4083-9ade-4ecac9060b74" providerId="ADAL" clId="{37FEE090-50AB-45A2-8C1D-95B9552C4667}" dt="2021-07-26T19:02:35.795" v="169" actId="478"/>
        <pc:sldMkLst>
          <pc:docMk/>
          <pc:sldMk cId="0" sldId="277"/>
        </pc:sldMkLst>
        <pc:spChg chg="mod">
          <ac:chgData name="Phyllis Carroll" userId="4c8e7a8d-dfb4-4083-9ade-4ecac9060b74" providerId="ADAL" clId="{37FEE090-50AB-45A2-8C1D-95B9552C4667}" dt="2021-07-26T19:02:29.815" v="167" actId="20577"/>
          <ac:spMkLst>
            <pc:docMk/>
            <pc:sldMk cId="0" sldId="277"/>
            <ac:spMk id="1833" creationId="{00000000-0000-0000-0000-000000000000}"/>
          </ac:spMkLst>
        </pc:spChg>
        <pc:picChg chg="del">
          <ac:chgData name="Phyllis Carroll" userId="4c8e7a8d-dfb4-4083-9ade-4ecac9060b74" providerId="ADAL" clId="{37FEE090-50AB-45A2-8C1D-95B9552C4667}" dt="2021-07-26T19:02:35.795" v="169" actId="478"/>
          <ac:picMkLst>
            <pc:docMk/>
            <pc:sldMk cId="0" sldId="277"/>
            <ac:picMk id="1836" creationId="{00000000-0000-0000-0000-000000000000}"/>
          </ac:picMkLst>
        </pc:picChg>
        <pc:picChg chg="del">
          <ac:chgData name="Phyllis Carroll" userId="4c8e7a8d-dfb4-4083-9ade-4ecac9060b74" providerId="ADAL" clId="{37FEE090-50AB-45A2-8C1D-95B9552C4667}" dt="2021-07-26T19:02:32.887" v="168" actId="478"/>
          <ac:picMkLst>
            <pc:docMk/>
            <pc:sldMk cId="0" sldId="277"/>
            <ac:picMk id="1844" creationId="{00000000-0000-0000-0000-000000000000}"/>
          </ac:picMkLst>
        </pc:picChg>
      </pc:sldChg>
      <pc:sldChg chg="modSp">
        <pc:chgData name="Phyllis Carroll" userId="4c8e7a8d-dfb4-4083-9ade-4ecac9060b74" providerId="ADAL" clId="{37FEE090-50AB-45A2-8C1D-95B9552C4667}" dt="2021-07-26T18:56:36.957" v="0"/>
        <pc:sldMkLst>
          <pc:docMk/>
          <pc:sldMk cId="0" sldId="278"/>
        </pc:sldMkLst>
        <pc:graphicFrameChg chg="mod">
          <ac:chgData name="Phyllis Carroll" userId="4c8e7a8d-dfb4-4083-9ade-4ecac9060b74" providerId="ADAL" clId="{37FEE090-50AB-45A2-8C1D-95B9552C4667}" dt="2021-07-26T18:56:36.957" v="0"/>
          <ac:graphicFrameMkLst>
            <pc:docMk/>
            <pc:sldMk cId="0" sldId="278"/>
            <ac:graphicFrameMk id="1852" creationId="{00000000-0000-0000-0000-000000000000}"/>
          </ac:graphicFrameMkLst>
        </pc:graphicFrameChg>
      </pc:sldChg>
      <pc:sldChg chg="addSp delSp mod">
        <pc:chgData name="Phyllis Carroll" userId="4c8e7a8d-dfb4-4083-9ade-4ecac9060b74" providerId="ADAL" clId="{37FEE090-50AB-45A2-8C1D-95B9552C4667}" dt="2021-07-26T19:20:49.948" v="303" actId="478"/>
        <pc:sldMkLst>
          <pc:docMk/>
          <pc:sldMk cId="0" sldId="282"/>
        </pc:sldMkLst>
        <pc:picChg chg="add del">
          <ac:chgData name="Phyllis Carroll" userId="4c8e7a8d-dfb4-4083-9ade-4ecac9060b74" providerId="ADAL" clId="{37FEE090-50AB-45A2-8C1D-95B9552C4667}" dt="2021-07-26T19:20:49.948" v="303" actId="478"/>
          <ac:picMkLst>
            <pc:docMk/>
            <pc:sldMk cId="0" sldId="282"/>
            <ac:picMk id="3" creationId="{62D207B2-2410-4987-94C7-5044D0CB63DB}"/>
          </ac:picMkLst>
        </pc:picChg>
        <pc:picChg chg="add del">
          <ac:chgData name="Phyllis Carroll" userId="4c8e7a8d-dfb4-4083-9ade-4ecac9060b74" providerId="ADAL" clId="{37FEE090-50AB-45A2-8C1D-95B9552C4667}" dt="2021-07-26T19:20:48.916" v="302" actId="478"/>
          <ac:picMkLst>
            <pc:docMk/>
            <pc:sldMk cId="0" sldId="282"/>
            <ac:picMk id="5" creationId="{A13651F9-4175-4ABE-B4B7-4165710FD0E1}"/>
          </ac:picMkLst>
        </pc:picChg>
      </pc:sldChg>
      <pc:sldChg chg="modSp">
        <pc:chgData name="Phyllis Carroll" userId="4c8e7a8d-dfb4-4083-9ade-4ecac9060b74" providerId="ADAL" clId="{37FEE090-50AB-45A2-8C1D-95B9552C4667}" dt="2021-07-26T18:56:36.957" v="0"/>
        <pc:sldMkLst>
          <pc:docMk/>
          <pc:sldMk cId="0" sldId="285"/>
        </pc:sldMkLst>
        <pc:spChg chg="mod">
          <ac:chgData name="Phyllis Carroll" userId="4c8e7a8d-dfb4-4083-9ade-4ecac9060b74" providerId="ADAL" clId="{37FEE090-50AB-45A2-8C1D-95B9552C4667}" dt="2021-07-26T18:56:36.957" v="0"/>
          <ac:spMkLst>
            <pc:docMk/>
            <pc:sldMk cId="0" sldId="285"/>
            <ac:spMk id="1912" creationId="{00000000-0000-0000-0000-000000000000}"/>
          </ac:spMkLst>
        </pc:spChg>
      </pc:sldChg>
      <pc:sldChg chg="modSp">
        <pc:chgData name="Phyllis Carroll" userId="4c8e7a8d-dfb4-4083-9ade-4ecac9060b74" providerId="ADAL" clId="{37FEE090-50AB-45A2-8C1D-95B9552C4667}" dt="2021-07-26T18:56:36.957" v="0"/>
        <pc:sldMkLst>
          <pc:docMk/>
          <pc:sldMk cId="0" sldId="286"/>
        </pc:sldMkLst>
        <pc:spChg chg="mod">
          <ac:chgData name="Phyllis Carroll" userId="4c8e7a8d-dfb4-4083-9ade-4ecac9060b74" providerId="ADAL" clId="{37FEE090-50AB-45A2-8C1D-95B9552C4667}" dt="2021-07-26T18:56:36.957" v="0"/>
          <ac:spMkLst>
            <pc:docMk/>
            <pc:sldMk cId="0" sldId="286"/>
            <ac:spMk id="1920" creationId="{00000000-0000-0000-0000-000000000000}"/>
          </ac:spMkLst>
        </pc:spChg>
      </pc:sldChg>
      <pc:sldChg chg="modSp">
        <pc:chgData name="Phyllis Carroll" userId="4c8e7a8d-dfb4-4083-9ade-4ecac9060b74" providerId="ADAL" clId="{37FEE090-50AB-45A2-8C1D-95B9552C4667}" dt="2021-07-26T18:56:36.957" v="0"/>
        <pc:sldMkLst>
          <pc:docMk/>
          <pc:sldMk cId="0" sldId="291"/>
        </pc:sldMkLst>
        <pc:graphicFrameChg chg="mod">
          <ac:chgData name="Phyllis Carroll" userId="4c8e7a8d-dfb4-4083-9ade-4ecac9060b74" providerId="ADAL" clId="{37FEE090-50AB-45A2-8C1D-95B9552C4667}" dt="2021-07-26T18:56:36.957" v="0"/>
          <ac:graphicFrameMkLst>
            <pc:docMk/>
            <pc:sldMk cId="0" sldId="291"/>
            <ac:graphicFrameMk id="1991" creationId="{00000000-0000-0000-0000-000000000000}"/>
          </ac:graphicFrameMkLst>
        </pc:graphicFrameChg>
      </pc:sldChg>
      <pc:sldChg chg="modSp mod">
        <pc:chgData name="Phyllis Carroll" userId="4c8e7a8d-dfb4-4083-9ade-4ecac9060b74" providerId="ADAL" clId="{37FEE090-50AB-45A2-8C1D-95B9552C4667}" dt="2021-07-26T19:17:47.028" v="298" actId="27636"/>
        <pc:sldMkLst>
          <pc:docMk/>
          <pc:sldMk cId="0" sldId="294"/>
        </pc:sldMkLst>
        <pc:spChg chg="mod">
          <ac:chgData name="Phyllis Carroll" userId="4c8e7a8d-dfb4-4083-9ade-4ecac9060b74" providerId="ADAL" clId="{37FEE090-50AB-45A2-8C1D-95B9552C4667}" dt="2021-07-26T19:17:47.028" v="298" actId="27636"/>
          <ac:spMkLst>
            <pc:docMk/>
            <pc:sldMk cId="0" sldId="294"/>
            <ac:spMk id="2023" creationId="{00000000-0000-0000-0000-000000000000}"/>
          </ac:spMkLst>
        </pc:spChg>
      </pc:sldChg>
      <pc:sldChg chg="modSp mod">
        <pc:chgData name="Phyllis Carroll" userId="4c8e7a8d-dfb4-4083-9ade-4ecac9060b74" providerId="ADAL" clId="{37FEE090-50AB-45A2-8C1D-95B9552C4667}" dt="2021-07-26T19:04:01.402" v="173" actId="6549"/>
        <pc:sldMkLst>
          <pc:docMk/>
          <pc:sldMk cId="0" sldId="295"/>
        </pc:sldMkLst>
        <pc:spChg chg="mod">
          <ac:chgData name="Phyllis Carroll" userId="4c8e7a8d-dfb4-4083-9ade-4ecac9060b74" providerId="ADAL" clId="{37FEE090-50AB-45A2-8C1D-95B9552C4667}" dt="2021-07-26T19:04:01.402" v="173" actId="6549"/>
          <ac:spMkLst>
            <pc:docMk/>
            <pc:sldMk cId="0" sldId="295"/>
            <ac:spMk id="2029" creationId="{00000000-0000-0000-0000-000000000000}"/>
          </ac:spMkLst>
        </pc:spChg>
      </pc:sldChg>
      <pc:sldChg chg="addSp delSp modSp add mod">
        <pc:chgData name="Phyllis Carroll" userId="4c8e7a8d-dfb4-4083-9ade-4ecac9060b74" providerId="ADAL" clId="{37FEE090-50AB-45A2-8C1D-95B9552C4667}" dt="2021-07-26T19:21:23.064" v="315" actId="20577"/>
        <pc:sldMkLst>
          <pc:docMk/>
          <pc:sldMk cId="3392686816" sldId="296"/>
        </pc:sldMkLst>
        <pc:spChg chg="add del mod">
          <ac:chgData name="Phyllis Carroll" userId="4c8e7a8d-dfb4-4083-9ade-4ecac9060b74" providerId="ADAL" clId="{37FEE090-50AB-45A2-8C1D-95B9552C4667}" dt="2021-07-26T19:20:59.425" v="305" actId="478"/>
          <ac:spMkLst>
            <pc:docMk/>
            <pc:sldMk cId="3392686816" sldId="296"/>
            <ac:spMk id="4" creationId="{E9E0216B-12AD-49AE-884F-930CFB543B2C}"/>
          </ac:spMkLst>
        </pc:spChg>
        <pc:spChg chg="mod">
          <ac:chgData name="Phyllis Carroll" userId="4c8e7a8d-dfb4-4083-9ade-4ecac9060b74" providerId="ADAL" clId="{37FEE090-50AB-45A2-8C1D-95B9552C4667}" dt="2021-07-26T19:21:23.064" v="315" actId="20577"/>
          <ac:spMkLst>
            <pc:docMk/>
            <pc:sldMk cId="3392686816" sldId="296"/>
            <ac:spMk id="1886" creationId="{00000000-0000-0000-0000-000000000000}"/>
          </ac:spMkLst>
        </pc:spChg>
        <pc:spChg chg="del">
          <ac:chgData name="Phyllis Carroll" userId="4c8e7a8d-dfb4-4083-9ade-4ecac9060b74" providerId="ADAL" clId="{37FEE090-50AB-45A2-8C1D-95B9552C4667}" dt="2021-07-26T19:20:57.819" v="304" actId="478"/>
          <ac:spMkLst>
            <pc:docMk/>
            <pc:sldMk cId="3392686816" sldId="296"/>
            <ac:spMk id="1887" creationId="{00000000-0000-0000-0000-000000000000}"/>
          </ac:spMkLst>
        </pc:spChg>
        <pc:picChg chg="del">
          <ac:chgData name="Phyllis Carroll" userId="4c8e7a8d-dfb4-4083-9ade-4ecac9060b74" providerId="ADAL" clId="{37FEE090-50AB-45A2-8C1D-95B9552C4667}" dt="2021-07-26T19:21:15.851" v="308" actId="478"/>
          <ac:picMkLst>
            <pc:docMk/>
            <pc:sldMk cId="3392686816" sldId="296"/>
            <ac:picMk id="3" creationId="{62D207B2-2410-4987-94C7-5044D0CB63DB}"/>
          </ac:picMkLst>
        </pc:picChg>
        <pc:picChg chg="mod">
          <ac:chgData name="Phyllis Carroll" userId="4c8e7a8d-dfb4-4083-9ade-4ecac9060b74" providerId="ADAL" clId="{37FEE090-50AB-45A2-8C1D-95B9552C4667}" dt="2021-07-26T19:21:09.295" v="307" actId="1076"/>
          <ac:picMkLst>
            <pc:docMk/>
            <pc:sldMk cId="3392686816" sldId="296"/>
            <ac:picMk id="5" creationId="{A13651F9-4175-4ABE-B4B7-4165710FD0E1}"/>
          </ac:picMkLst>
        </pc:picChg>
      </pc:sldChg>
    </pc:docChg>
  </pc:docChgLst>
  <pc:docChgLst>
    <pc:chgData name="Lora Bellingham" userId="S::lora.bellingham@communitybrands.com::f7a2b13a-1f39-4936-8d36-0a65f609ecf9" providerId="AD" clId="Web-{C17121A7-149A-4E40-CCE1-22C4824E6780}"/>
    <pc:docChg chg="delSld modSld">
      <pc:chgData name="Lora Bellingham" userId="S::lora.bellingham@communitybrands.com::f7a2b13a-1f39-4936-8d36-0a65f609ecf9" providerId="AD" clId="Web-{C17121A7-149A-4E40-CCE1-22C4824E6780}" dt="2021-06-23T19:30:25.010" v="25" actId="20577"/>
      <pc:docMkLst>
        <pc:docMk/>
      </pc:docMkLst>
      <pc:sldChg chg="modSp">
        <pc:chgData name="Lora Bellingham" userId="S::lora.bellingham@communitybrands.com::f7a2b13a-1f39-4936-8d36-0a65f609ecf9" providerId="AD" clId="Web-{C17121A7-149A-4E40-CCE1-22C4824E6780}" dt="2021-06-23T19:30:25.010" v="25" actId="20577"/>
        <pc:sldMkLst>
          <pc:docMk/>
          <pc:sldMk cId="0" sldId="280"/>
        </pc:sldMkLst>
        <pc:spChg chg="mod">
          <ac:chgData name="Lora Bellingham" userId="S::lora.bellingham@communitybrands.com::f7a2b13a-1f39-4936-8d36-0a65f609ecf9" providerId="AD" clId="Web-{C17121A7-149A-4E40-CCE1-22C4824E6780}" dt="2021-06-23T19:30:25.010" v="25" actId="20577"/>
          <ac:spMkLst>
            <pc:docMk/>
            <pc:sldMk cId="0" sldId="280"/>
            <ac:spMk id="1874" creationId="{00000000-0000-0000-0000-000000000000}"/>
          </ac:spMkLst>
        </pc:spChg>
      </pc:sldChg>
      <pc:sldChg chg="del">
        <pc:chgData name="Lora Bellingham" userId="S::lora.bellingham@communitybrands.com::f7a2b13a-1f39-4936-8d36-0a65f609ecf9" providerId="AD" clId="Web-{C17121A7-149A-4E40-CCE1-22C4824E6780}" dt="2021-06-23T19:11:05.369" v="0"/>
        <pc:sldMkLst>
          <pc:docMk/>
          <pc:sldMk cId="0" sldId="283"/>
        </pc:sldMkLst>
      </pc:sldChg>
      <pc:sldChg chg="del">
        <pc:chgData name="Lora Bellingham" userId="S::lora.bellingham@communitybrands.com::f7a2b13a-1f39-4936-8d36-0a65f609ecf9" providerId="AD" clId="Web-{C17121A7-149A-4E40-CCE1-22C4824E6780}" dt="2021-06-23T19:11:08.229" v="1"/>
        <pc:sldMkLst>
          <pc:docMk/>
          <pc:sldMk cId="0" sldId="284"/>
        </pc:sldMkLst>
      </pc:sldChg>
      <pc:sldChg chg="modSp">
        <pc:chgData name="Lora Bellingham" userId="S::lora.bellingham@communitybrands.com::f7a2b13a-1f39-4936-8d36-0a65f609ecf9" providerId="AD" clId="Web-{C17121A7-149A-4E40-CCE1-22C4824E6780}" dt="2021-06-23T19:12:47.919" v="20" actId="20577"/>
        <pc:sldMkLst>
          <pc:docMk/>
          <pc:sldMk cId="0" sldId="286"/>
        </pc:sldMkLst>
        <pc:spChg chg="mod">
          <ac:chgData name="Lora Bellingham" userId="S::lora.bellingham@communitybrands.com::f7a2b13a-1f39-4936-8d36-0a65f609ecf9" providerId="AD" clId="Web-{C17121A7-149A-4E40-CCE1-22C4824E6780}" dt="2021-06-23T19:12:47.919" v="20" actId="20577"/>
          <ac:spMkLst>
            <pc:docMk/>
            <pc:sldMk cId="0" sldId="286"/>
            <ac:spMk id="1920" creationId="{00000000-0000-0000-0000-000000000000}"/>
          </ac:spMkLst>
        </pc:spChg>
      </pc:sldChg>
      <pc:sldChg chg="del">
        <pc:chgData name="Lora Bellingham" userId="S::lora.bellingham@communitybrands.com::f7a2b13a-1f39-4936-8d36-0a65f609ecf9" providerId="AD" clId="Web-{C17121A7-149A-4E40-CCE1-22C4824E6780}" dt="2021-06-23T19:14:07.359" v="21"/>
        <pc:sldMkLst>
          <pc:docMk/>
          <pc:sldMk cId="0" sldId="287"/>
        </pc:sldMkLst>
      </pc:sldChg>
    </pc:docChg>
  </pc:docChgLst>
  <pc:docChgLst>
    <pc:chgData name="Mary Ann Ruganis" userId="081c480f-15d2-42f6-9c91-edc921852385" providerId="ADAL" clId="{A390BD2B-B0BD-4869-B5B9-D1BB73757622}"/>
    <pc:docChg chg="undo redo custSel addSld delSld modSld sldOrd modMainMaster">
      <pc:chgData name="Mary Ann Ruganis" userId="081c480f-15d2-42f6-9c91-edc921852385" providerId="ADAL" clId="{A390BD2B-B0BD-4869-B5B9-D1BB73757622}" dt="2021-06-30T17:57:10.795" v="4675" actId="13926"/>
      <pc:docMkLst>
        <pc:docMk/>
      </pc:docMkLst>
      <pc:sldChg chg="addSp delSp modSp mod">
        <pc:chgData name="Mary Ann Ruganis" userId="081c480f-15d2-42f6-9c91-edc921852385" providerId="ADAL" clId="{A390BD2B-B0BD-4869-B5B9-D1BB73757622}" dt="2021-06-22T18:13:23.755" v="46" actId="1076"/>
        <pc:sldMkLst>
          <pc:docMk/>
          <pc:sldMk cId="0" sldId="256"/>
        </pc:sldMkLst>
        <pc:spChg chg="mod">
          <ac:chgData name="Mary Ann Ruganis" userId="081c480f-15d2-42f6-9c91-edc921852385" providerId="ADAL" clId="{A390BD2B-B0BD-4869-B5B9-D1BB73757622}" dt="2021-06-22T18:08:51.620" v="32" actId="20577"/>
          <ac:spMkLst>
            <pc:docMk/>
            <pc:sldMk cId="0" sldId="256"/>
            <ac:spMk id="1456" creationId="{00000000-0000-0000-0000-000000000000}"/>
          </ac:spMkLst>
        </pc:spChg>
        <pc:spChg chg="del mod">
          <ac:chgData name="Mary Ann Ruganis" userId="081c480f-15d2-42f6-9c91-edc921852385" providerId="ADAL" clId="{A390BD2B-B0BD-4869-B5B9-D1BB73757622}" dt="2021-06-22T18:09:33.189" v="38" actId="478"/>
          <ac:spMkLst>
            <pc:docMk/>
            <pc:sldMk cId="0" sldId="256"/>
            <ac:spMk id="1459" creationId="{00000000-0000-0000-0000-000000000000}"/>
          </ac:spMkLst>
        </pc:spChg>
        <pc:picChg chg="add mod">
          <ac:chgData name="Mary Ann Ruganis" userId="081c480f-15d2-42f6-9c91-edc921852385" providerId="ADAL" clId="{A390BD2B-B0BD-4869-B5B9-D1BB73757622}" dt="2021-06-22T18:09:18.121" v="34"/>
          <ac:picMkLst>
            <pc:docMk/>
            <pc:sldMk cId="0" sldId="256"/>
            <ac:picMk id="7" creationId="{9EAD10FB-03D6-4687-BA0C-B8557031F429}"/>
          </ac:picMkLst>
        </pc:picChg>
        <pc:picChg chg="add del mod">
          <ac:chgData name="Mary Ann Ruganis" userId="081c480f-15d2-42f6-9c91-edc921852385" providerId="ADAL" clId="{A390BD2B-B0BD-4869-B5B9-D1BB73757622}" dt="2021-06-22T18:09:45.159" v="41" actId="478"/>
          <ac:picMkLst>
            <pc:docMk/>
            <pc:sldMk cId="0" sldId="256"/>
            <ac:picMk id="8" creationId="{8CE4FEB7-4B57-4444-8B71-F34239A5CB37}"/>
          </ac:picMkLst>
        </pc:picChg>
        <pc:picChg chg="add mod">
          <ac:chgData name="Mary Ann Ruganis" userId="081c480f-15d2-42f6-9c91-edc921852385" providerId="ADAL" clId="{A390BD2B-B0BD-4869-B5B9-D1BB73757622}" dt="2021-06-22T18:13:23.755" v="46" actId="1076"/>
          <ac:picMkLst>
            <pc:docMk/>
            <pc:sldMk cId="0" sldId="256"/>
            <ac:picMk id="1026" creationId="{8D3A460F-F6E1-4F74-A579-04F879D5A7FA}"/>
          </ac:picMkLst>
        </pc:picChg>
      </pc:sldChg>
      <pc:sldChg chg="addSp delSp modSp mod">
        <pc:chgData name="Mary Ann Ruganis" userId="081c480f-15d2-42f6-9c91-edc921852385" providerId="ADAL" clId="{A390BD2B-B0BD-4869-B5B9-D1BB73757622}" dt="2021-06-23T20:03:46.505" v="3192" actId="113"/>
        <pc:sldMkLst>
          <pc:docMk/>
          <pc:sldMk cId="0" sldId="258"/>
        </pc:sldMkLst>
        <pc:spChg chg="mod">
          <ac:chgData name="Mary Ann Ruganis" userId="081c480f-15d2-42f6-9c91-edc921852385" providerId="ADAL" clId="{A390BD2B-B0BD-4869-B5B9-D1BB73757622}" dt="2021-06-23T18:42:10.602" v="3178" actId="1076"/>
          <ac:spMkLst>
            <pc:docMk/>
            <pc:sldMk cId="0" sldId="258"/>
            <ac:spMk id="2" creationId="{24ECDC10-9449-4EC3-B027-98DAC7975D70}"/>
          </ac:spMkLst>
        </pc:spChg>
        <pc:spChg chg="add mod">
          <ac:chgData name="Mary Ann Ruganis" userId="081c480f-15d2-42f6-9c91-edc921852385" providerId="ADAL" clId="{A390BD2B-B0BD-4869-B5B9-D1BB73757622}" dt="2021-06-23T18:38:40.536" v="3148" actId="14100"/>
          <ac:spMkLst>
            <pc:docMk/>
            <pc:sldMk cId="0" sldId="258"/>
            <ac:spMk id="6" creationId="{2D193969-7F3D-4691-980B-9CC2300738FA}"/>
          </ac:spMkLst>
        </pc:spChg>
        <pc:spChg chg="add del mod">
          <ac:chgData name="Mary Ann Ruganis" userId="081c480f-15d2-42f6-9c91-edc921852385" providerId="ADAL" clId="{A390BD2B-B0BD-4869-B5B9-D1BB73757622}" dt="2021-06-23T17:23:48.413" v="2982"/>
          <ac:spMkLst>
            <pc:docMk/>
            <pc:sldMk cId="0" sldId="258"/>
            <ac:spMk id="7" creationId="{8513EA12-F1CA-4787-94C4-AF16EAE6C310}"/>
          </ac:spMkLst>
        </pc:spChg>
        <pc:spChg chg="add del mod">
          <ac:chgData name="Mary Ann Ruganis" userId="081c480f-15d2-42f6-9c91-edc921852385" providerId="ADAL" clId="{A390BD2B-B0BD-4869-B5B9-D1BB73757622}" dt="2021-06-23T17:24:10.527" v="2984"/>
          <ac:spMkLst>
            <pc:docMk/>
            <pc:sldMk cId="0" sldId="258"/>
            <ac:spMk id="8" creationId="{6E21EC05-338D-47C5-8B0A-068CB5255684}"/>
          </ac:spMkLst>
        </pc:spChg>
        <pc:spChg chg="add del mod">
          <ac:chgData name="Mary Ann Ruganis" userId="081c480f-15d2-42f6-9c91-edc921852385" providerId="ADAL" clId="{A390BD2B-B0BD-4869-B5B9-D1BB73757622}" dt="2021-06-23T17:24:39.833" v="2988"/>
          <ac:spMkLst>
            <pc:docMk/>
            <pc:sldMk cId="0" sldId="258"/>
            <ac:spMk id="10" creationId="{C006C965-EB50-474A-8FA4-F9148CE11F4A}"/>
          </ac:spMkLst>
        </pc:spChg>
        <pc:spChg chg="add del mod">
          <ac:chgData name="Mary Ann Ruganis" userId="081c480f-15d2-42f6-9c91-edc921852385" providerId="ADAL" clId="{A390BD2B-B0BD-4869-B5B9-D1BB73757622}" dt="2021-06-23T18:39:05.231" v="3152" actId="478"/>
          <ac:spMkLst>
            <pc:docMk/>
            <pc:sldMk cId="0" sldId="258"/>
            <ac:spMk id="20" creationId="{18418FDB-D8A9-482D-8485-64E9B5A7EE82}"/>
          </ac:spMkLst>
        </pc:spChg>
        <pc:spChg chg="add del mod">
          <ac:chgData name="Mary Ann Ruganis" userId="081c480f-15d2-42f6-9c91-edc921852385" providerId="ADAL" clId="{A390BD2B-B0BD-4869-B5B9-D1BB73757622}" dt="2021-06-23T17:17:15.149" v="2973" actId="478"/>
          <ac:spMkLst>
            <pc:docMk/>
            <pc:sldMk cId="0" sldId="258"/>
            <ac:spMk id="22" creationId="{ACD4D8FD-B80B-4D34-B7A0-2A093C8D8783}"/>
          </ac:spMkLst>
        </pc:spChg>
        <pc:spChg chg="add del mod">
          <ac:chgData name="Mary Ann Ruganis" userId="081c480f-15d2-42f6-9c91-edc921852385" providerId="ADAL" clId="{A390BD2B-B0BD-4869-B5B9-D1BB73757622}" dt="2021-06-23T18:35:55.954" v="3082" actId="22"/>
          <ac:spMkLst>
            <pc:docMk/>
            <pc:sldMk cId="0" sldId="258"/>
            <ac:spMk id="45" creationId="{C1461901-F1A1-4451-AC71-E165C1413B1D}"/>
          </ac:spMkLst>
        </pc:spChg>
        <pc:spChg chg="add del mod">
          <ac:chgData name="Mary Ann Ruganis" userId="081c480f-15d2-42f6-9c91-edc921852385" providerId="ADAL" clId="{A390BD2B-B0BD-4869-B5B9-D1BB73757622}" dt="2021-06-23T18:41:06.183" v="3168" actId="478"/>
          <ac:spMkLst>
            <pc:docMk/>
            <pc:sldMk cId="0" sldId="258"/>
            <ac:spMk id="46" creationId="{4574224E-4DF9-4E59-9A3D-CC617D8CD5B8}"/>
          </ac:spMkLst>
        </pc:spChg>
        <pc:spChg chg="add del mod">
          <ac:chgData name="Mary Ann Ruganis" userId="081c480f-15d2-42f6-9c91-edc921852385" providerId="ADAL" clId="{A390BD2B-B0BD-4869-B5B9-D1BB73757622}" dt="2021-06-23T18:41:14.042" v="3170" actId="478"/>
          <ac:spMkLst>
            <pc:docMk/>
            <pc:sldMk cId="0" sldId="258"/>
            <ac:spMk id="48" creationId="{E1F476F4-D2BD-4BA6-AE70-FA7489F7CA3E}"/>
          </ac:spMkLst>
        </pc:spChg>
        <pc:spChg chg="add mod">
          <ac:chgData name="Mary Ann Ruganis" userId="081c480f-15d2-42f6-9c91-edc921852385" providerId="ADAL" clId="{A390BD2B-B0BD-4869-B5B9-D1BB73757622}" dt="2021-06-23T18:42:17.063" v="3179" actId="1076"/>
          <ac:spMkLst>
            <pc:docMk/>
            <pc:sldMk cId="0" sldId="258"/>
            <ac:spMk id="51" creationId="{F33B37BF-1480-4A71-B31D-B0522EA7AA04}"/>
          </ac:spMkLst>
        </pc:spChg>
        <pc:spChg chg="mod">
          <ac:chgData name="Mary Ann Ruganis" userId="081c480f-15d2-42f6-9c91-edc921852385" providerId="ADAL" clId="{A390BD2B-B0BD-4869-B5B9-D1BB73757622}" dt="2021-06-23T18:41:59.514" v="3176" actId="1076"/>
          <ac:spMkLst>
            <pc:docMk/>
            <pc:sldMk cId="0" sldId="258"/>
            <ac:spMk id="1471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3T20:03:46.505" v="3192" actId="113"/>
          <ac:spMkLst>
            <pc:docMk/>
            <pc:sldMk cId="0" sldId="258"/>
            <ac:spMk id="1472" creationId="{00000000-0000-0000-0000-000000000000}"/>
          </ac:spMkLst>
        </pc:spChg>
        <pc:spChg chg="del">
          <ac:chgData name="Mary Ann Ruganis" userId="081c480f-15d2-42f6-9c91-edc921852385" providerId="ADAL" clId="{A390BD2B-B0BD-4869-B5B9-D1BB73757622}" dt="2021-06-23T17:22:55.470" v="2979"/>
          <ac:spMkLst>
            <pc:docMk/>
            <pc:sldMk cId="0" sldId="258"/>
            <ac:spMk id="1473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3T18:42:36.891" v="3182" actId="1076"/>
          <ac:spMkLst>
            <pc:docMk/>
            <pc:sldMk cId="0" sldId="258"/>
            <ac:spMk id="1474" creationId="{00000000-0000-0000-0000-000000000000}"/>
          </ac:spMkLst>
        </pc:spChg>
        <pc:spChg chg="del">
          <ac:chgData name="Mary Ann Ruganis" userId="081c480f-15d2-42f6-9c91-edc921852385" providerId="ADAL" clId="{A390BD2B-B0BD-4869-B5B9-D1BB73757622}" dt="2021-06-23T17:25:53.250" v="2990"/>
          <ac:spMkLst>
            <pc:docMk/>
            <pc:sldMk cId="0" sldId="258"/>
            <ac:spMk id="1475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3T20:03:14.352" v="3187" actId="1076"/>
          <ac:spMkLst>
            <pc:docMk/>
            <pc:sldMk cId="0" sldId="258"/>
            <ac:spMk id="1476" creationId="{00000000-0000-0000-0000-000000000000}"/>
          </ac:spMkLst>
        </pc:spChg>
        <pc:spChg chg="add del">
          <ac:chgData name="Mary Ann Ruganis" userId="081c480f-15d2-42f6-9c91-edc921852385" providerId="ADAL" clId="{A390BD2B-B0BD-4869-B5B9-D1BB73757622}" dt="2021-06-23T17:24:39.878" v="2989"/>
          <ac:spMkLst>
            <pc:docMk/>
            <pc:sldMk cId="0" sldId="258"/>
            <ac:spMk id="1477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3T20:03:33.381" v="3191" actId="1076"/>
          <ac:spMkLst>
            <pc:docMk/>
            <pc:sldMk cId="0" sldId="258"/>
            <ac:spMk id="1478" creationId="{00000000-0000-0000-0000-000000000000}"/>
          </ac:spMkLst>
        </pc:spChg>
        <pc:spChg chg="add del mod">
          <ac:chgData name="Mary Ann Ruganis" userId="081c480f-15d2-42f6-9c91-edc921852385" providerId="ADAL" clId="{A390BD2B-B0BD-4869-B5B9-D1BB73757622}" dt="2021-06-23T17:18:10.779" v="2977"/>
          <ac:spMkLst>
            <pc:docMk/>
            <pc:sldMk cId="0" sldId="258"/>
            <ac:spMk id="1479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3T20:03:24.335" v="3189" actId="1076"/>
          <ac:spMkLst>
            <pc:docMk/>
            <pc:sldMk cId="0" sldId="258"/>
            <ac:spMk id="1481" creationId="{00000000-0000-0000-0000-000000000000}"/>
          </ac:spMkLst>
        </pc:spChg>
        <pc:spChg chg="del">
          <ac:chgData name="Mary Ann Ruganis" userId="081c480f-15d2-42f6-9c91-edc921852385" providerId="ADAL" clId="{A390BD2B-B0BD-4869-B5B9-D1BB73757622}" dt="2021-06-23T17:27:31.340" v="2993"/>
          <ac:spMkLst>
            <pc:docMk/>
            <pc:sldMk cId="0" sldId="258"/>
            <ac:spMk id="1482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3T18:42:30.148" v="3181" actId="1076"/>
          <ac:spMkLst>
            <pc:docMk/>
            <pc:sldMk cId="0" sldId="258"/>
            <ac:spMk id="1483" creationId="{00000000-0000-0000-0000-000000000000}"/>
          </ac:spMkLst>
        </pc:spChg>
        <pc:spChg chg="del">
          <ac:chgData name="Mary Ann Ruganis" userId="081c480f-15d2-42f6-9c91-edc921852385" providerId="ADAL" clId="{A390BD2B-B0BD-4869-B5B9-D1BB73757622}" dt="2021-06-23T17:21:10.393" v="2978"/>
          <ac:spMkLst>
            <pc:docMk/>
            <pc:sldMk cId="0" sldId="258"/>
            <ac:spMk id="1484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3T18:42:07.175" v="3177" actId="1076"/>
          <ac:spMkLst>
            <pc:docMk/>
            <pc:sldMk cId="0" sldId="258"/>
            <ac:spMk id="1485" creationId="{00000000-0000-0000-0000-000000000000}"/>
          </ac:spMkLst>
        </pc:spChg>
        <pc:spChg chg="del">
          <ac:chgData name="Mary Ann Ruganis" userId="081c480f-15d2-42f6-9c91-edc921852385" providerId="ADAL" clId="{A390BD2B-B0BD-4869-B5B9-D1BB73757622}" dt="2021-06-23T16:09:07.717" v="2883" actId="931"/>
          <ac:spMkLst>
            <pc:docMk/>
            <pc:sldMk cId="0" sldId="258"/>
            <ac:spMk id="1486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3T18:40:40.864" v="3164" actId="12788"/>
          <ac:spMkLst>
            <pc:docMk/>
            <pc:sldMk cId="0" sldId="258"/>
            <ac:spMk id="1487" creationId="{00000000-0000-0000-0000-000000000000}"/>
          </ac:spMkLst>
        </pc:spChg>
        <pc:spChg chg="del mod">
          <ac:chgData name="Mary Ann Ruganis" userId="081c480f-15d2-42f6-9c91-edc921852385" providerId="ADAL" clId="{A390BD2B-B0BD-4869-B5B9-D1BB73757622}" dt="2021-06-23T17:26:50.298" v="2992"/>
          <ac:spMkLst>
            <pc:docMk/>
            <pc:sldMk cId="0" sldId="258"/>
            <ac:spMk id="1488" creationId="{00000000-0000-0000-0000-000000000000}"/>
          </ac:spMkLst>
        </pc:spChg>
        <pc:picChg chg="add del mod">
          <ac:chgData name="Mary Ann Ruganis" userId="081c480f-15d2-42f6-9c91-edc921852385" providerId="ADAL" clId="{A390BD2B-B0BD-4869-B5B9-D1BB73757622}" dt="2021-06-23T18:34:41.848" v="3074" actId="478"/>
          <ac:picMkLst>
            <pc:docMk/>
            <pc:sldMk cId="0" sldId="258"/>
            <ac:picMk id="3" creationId="{4922124B-98B6-4F85-AE55-E1076D75F271}"/>
          </ac:picMkLst>
        </pc:picChg>
        <pc:picChg chg="add mod">
          <ac:chgData name="Mary Ann Ruganis" userId="081c480f-15d2-42f6-9c91-edc921852385" providerId="ADAL" clId="{A390BD2B-B0BD-4869-B5B9-D1BB73757622}" dt="2021-06-23T20:03:28.493" v="3190" actId="1076"/>
          <ac:picMkLst>
            <pc:docMk/>
            <pc:sldMk cId="0" sldId="258"/>
            <ac:picMk id="5" creationId="{2C151FD9-C38E-44AE-AD1E-BE8628EFD7D6}"/>
          </ac:picMkLst>
        </pc:picChg>
        <pc:picChg chg="add del mod">
          <ac:chgData name="Mary Ann Ruganis" userId="081c480f-15d2-42f6-9c91-edc921852385" providerId="ADAL" clId="{A390BD2B-B0BD-4869-B5B9-D1BB73757622}" dt="2021-06-23T17:24:36.942" v="2986"/>
          <ac:picMkLst>
            <pc:docMk/>
            <pc:sldMk cId="0" sldId="258"/>
            <ac:picMk id="9" creationId="{EDA8265E-068E-43F5-B96B-CBF2BA71E2FA}"/>
          </ac:picMkLst>
        </pc:picChg>
        <pc:picChg chg="add mod">
          <ac:chgData name="Mary Ann Ruganis" userId="081c480f-15d2-42f6-9c91-edc921852385" providerId="ADAL" clId="{A390BD2B-B0BD-4869-B5B9-D1BB73757622}" dt="2021-06-23T20:03:00.107" v="3184" actId="1076"/>
          <ac:picMkLst>
            <pc:docMk/>
            <pc:sldMk cId="0" sldId="258"/>
            <ac:picMk id="11" creationId="{7ED6AFD2-3F62-4A85-8B39-DDC833FFC878}"/>
          </ac:picMkLst>
        </pc:picChg>
        <pc:picChg chg="add mod">
          <ac:chgData name="Mary Ann Ruganis" userId="081c480f-15d2-42f6-9c91-edc921852385" providerId="ADAL" clId="{A390BD2B-B0BD-4869-B5B9-D1BB73757622}" dt="2021-06-23T18:40:40.864" v="3164" actId="12788"/>
          <ac:picMkLst>
            <pc:docMk/>
            <pc:sldMk cId="0" sldId="258"/>
            <ac:picMk id="12" creationId="{E69CB275-103A-4417-9179-42D0A3F44CAF}"/>
          </ac:picMkLst>
        </pc:picChg>
        <pc:picChg chg="add mod">
          <ac:chgData name="Mary Ann Ruganis" userId="081c480f-15d2-42f6-9c91-edc921852385" providerId="ADAL" clId="{A390BD2B-B0BD-4869-B5B9-D1BB73757622}" dt="2021-06-23T18:41:33.073" v="3174" actId="12788"/>
          <ac:picMkLst>
            <pc:docMk/>
            <pc:sldMk cId="0" sldId="258"/>
            <ac:picMk id="13" creationId="{AB61AB7B-BCC3-464B-9AB7-59436336D452}"/>
          </ac:picMkLst>
        </pc:picChg>
        <pc:picChg chg="add mod">
          <ac:chgData name="Mary Ann Ruganis" userId="081c480f-15d2-42f6-9c91-edc921852385" providerId="ADAL" clId="{A390BD2B-B0BD-4869-B5B9-D1BB73757622}" dt="2021-06-23T20:03:20.073" v="3188" actId="1076"/>
          <ac:picMkLst>
            <pc:docMk/>
            <pc:sldMk cId="0" sldId="258"/>
            <ac:picMk id="14" creationId="{A87ACA10-03EC-439D-8876-8AF37162B84B}"/>
          </ac:picMkLst>
        </pc:picChg>
        <pc:picChg chg="add mod">
          <ac:chgData name="Mary Ann Ruganis" userId="081c480f-15d2-42f6-9c91-edc921852385" providerId="ADAL" clId="{A390BD2B-B0BD-4869-B5B9-D1BB73757622}" dt="2021-06-23T18:40:40.864" v="3164" actId="12788"/>
          <ac:picMkLst>
            <pc:docMk/>
            <pc:sldMk cId="0" sldId="258"/>
            <ac:picMk id="15" creationId="{F25F96F5-8F3D-45D8-ABEB-873A45F1F0F1}"/>
          </ac:picMkLst>
        </pc:picChg>
        <pc:picChg chg="add mod">
          <ac:chgData name="Mary Ann Ruganis" userId="081c480f-15d2-42f6-9c91-edc921852385" providerId="ADAL" clId="{A390BD2B-B0BD-4869-B5B9-D1BB73757622}" dt="2021-06-23T18:41:33.073" v="3174" actId="12788"/>
          <ac:picMkLst>
            <pc:docMk/>
            <pc:sldMk cId="0" sldId="258"/>
            <ac:picMk id="16" creationId="{2A4B7FC6-5838-40A2-A6D5-D8F07399ADDD}"/>
          </ac:picMkLst>
        </pc:picChg>
        <pc:picChg chg="add del mod">
          <ac:chgData name="Mary Ann Ruganis" userId="081c480f-15d2-42f6-9c91-edc921852385" providerId="ADAL" clId="{A390BD2B-B0BD-4869-B5B9-D1BB73757622}" dt="2021-06-23T18:33:50.474" v="3065" actId="478"/>
          <ac:picMkLst>
            <pc:docMk/>
            <pc:sldMk cId="0" sldId="258"/>
            <ac:picMk id="17" creationId="{9F00ADEF-0FCB-49ED-8A15-24565E3DD84E}"/>
          </ac:picMkLst>
        </pc:picChg>
        <pc:picChg chg="add mod">
          <ac:chgData name="Mary Ann Ruganis" userId="081c480f-15d2-42f6-9c91-edc921852385" providerId="ADAL" clId="{A390BD2B-B0BD-4869-B5B9-D1BB73757622}" dt="2021-06-23T18:40:40.864" v="3164" actId="12788"/>
          <ac:picMkLst>
            <pc:docMk/>
            <pc:sldMk cId="0" sldId="258"/>
            <ac:picMk id="18" creationId="{2EDE23ED-6CC2-4890-B4D7-E20CCD3DE754}"/>
          </ac:picMkLst>
        </pc:picChg>
        <pc:picChg chg="add del mod">
          <ac:chgData name="Mary Ann Ruganis" userId="081c480f-15d2-42f6-9c91-edc921852385" providerId="ADAL" clId="{A390BD2B-B0BD-4869-B5B9-D1BB73757622}" dt="2021-06-23T18:41:16.852" v="3171" actId="478"/>
          <ac:picMkLst>
            <pc:docMk/>
            <pc:sldMk cId="0" sldId="258"/>
            <ac:picMk id="47" creationId="{0F702FD6-B993-453D-8E8A-D9564F0AAF51}"/>
          </ac:picMkLst>
        </pc:picChg>
        <pc:picChg chg="add mod">
          <ac:chgData name="Mary Ann Ruganis" userId="081c480f-15d2-42f6-9c91-edc921852385" providerId="ADAL" clId="{A390BD2B-B0BD-4869-B5B9-D1BB73757622}" dt="2021-06-23T18:42:26.504" v="3180" actId="1076"/>
          <ac:picMkLst>
            <pc:docMk/>
            <pc:sldMk cId="0" sldId="258"/>
            <ac:picMk id="49" creationId="{5F80ECD7-43FC-49DA-9A2A-EEEDAB6EC4E2}"/>
          </ac:picMkLst>
        </pc:picChg>
        <pc:picChg chg="add del mod">
          <ac:chgData name="Mary Ann Ruganis" userId="081c480f-15d2-42f6-9c91-edc921852385" providerId="ADAL" clId="{A390BD2B-B0BD-4869-B5B9-D1BB73757622}" dt="2021-06-23T18:41:19.330" v="3172" actId="478"/>
          <ac:picMkLst>
            <pc:docMk/>
            <pc:sldMk cId="0" sldId="258"/>
            <ac:picMk id="50" creationId="{2D2190A3-7806-4E84-A8C9-48F4046D51E9}"/>
          </ac:picMkLst>
        </pc:picChg>
        <pc:picChg chg="add del mod">
          <ac:chgData name="Mary Ann Ruganis" userId="081c480f-15d2-42f6-9c91-edc921852385" providerId="ADAL" clId="{A390BD2B-B0BD-4869-B5B9-D1BB73757622}" dt="2021-06-23T17:17:00.653" v="2970"/>
          <ac:picMkLst>
            <pc:docMk/>
            <pc:sldMk cId="0" sldId="258"/>
            <ac:picMk id="1026" creationId="{DF74901F-4E53-46D0-A523-117E054BA32D}"/>
          </ac:picMkLst>
        </pc:picChg>
        <pc:picChg chg="add del">
          <ac:chgData name="Mary Ann Ruganis" userId="081c480f-15d2-42f6-9c91-edc921852385" providerId="ADAL" clId="{A390BD2B-B0BD-4869-B5B9-D1BB73757622}" dt="2021-06-23T17:16:59.990" v="2969"/>
          <ac:picMkLst>
            <pc:docMk/>
            <pc:sldMk cId="0" sldId="258"/>
            <ac:picMk id="1028" creationId="{CFFE43C2-A273-4F03-BE90-7021112C8DD7}"/>
          </ac:picMkLst>
        </pc:picChg>
        <pc:picChg chg="add mod">
          <ac:chgData name="Mary Ann Ruganis" userId="081c480f-15d2-42f6-9c91-edc921852385" providerId="ADAL" clId="{A390BD2B-B0BD-4869-B5B9-D1BB73757622}" dt="2021-06-23T18:29:03.588" v="3052" actId="1076"/>
          <ac:picMkLst>
            <pc:docMk/>
            <pc:sldMk cId="0" sldId="258"/>
            <ac:picMk id="1030" creationId="{4ED3D935-C511-4B07-BDFE-42822CD8EB8D}"/>
          </ac:picMkLst>
        </pc:picChg>
        <pc:picChg chg="add mod">
          <ac:chgData name="Mary Ann Ruganis" userId="081c480f-15d2-42f6-9c91-edc921852385" providerId="ADAL" clId="{A390BD2B-B0BD-4869-B5B9-D1BB73757622}" dt="2021-06-23T20:02:57.069" v="3183" actId="1076"/>
          <ac:picMkLst>
            <pc:docMk/>
            <pc:sldMk cId="0" sldId="258"/>
            <ac:picMk id="1032" creationId="{3DAE6FB5-4392-4744-98A5-4071101598FB}"/>
          </ac:picMkLst>
        </pc:picChg>
        <pc:picChg chg="add del">
          <ac:chgData name="Mary Ann Ruganis" userId="081c480f-15d2-42f6-9c91-edc921852385" providerId="ADAL" clId="{A390BD2B-B0BD-4869-B5B9-D1BB73757622}" dt="2021-06-23T18:33:56.108" v="3067"/>
          <ac:picMkLst>
            <pc:docMk/>
            <pc:sldMk cId="0" sldId="258"/>
            <ac:picMk id="1042" creationId="{0DBCE54C-D55F-4235-B08C-AD93FFE50C7E}"/>
          </ac:picMkLst>
        </pc:picChg>
      </pc:sldChg>
      <pc:sldChg chg="addSp delSp modSp mod">
        <pc:chgData name="Mary Ann Ruganis" userId="081c480f-15d2-42f6-9c91-edc921852385" providerId="ADAL" clId="{A390BD2B-B0BD-4869-B5B9-D1BB73757622}" dt="2021-06-30T17:57:10.795" v="4675" actId="13926"/>
        <pc:sldMkLst>
          <pc:docMk/>
          <pc:sldMk cId="0" sldId="259"/>
        </pc:sldMkLst>
        <pc:spChg chg="add del mod">
          <ac:chgData name="Mary Ann Ruganis" userId="081c480f-15d2-42f6-9c91-edc921852385" providerId="ADAL" clId="{A390BD2B-B0BD-4869-B5B9-D1BB73757622}" dt="2021-06-24T15:47:18.273" v="3327"/>
          <ac:spMkLst>
            <pc:docMk/>
            <pc:sldMk cId="0" sldId="259"/>
            <ac:spMk id="3" creationId="{A86C5F08-AD5D-46EC-B59D-65E330396637}"/>
          </ac:spMkLst>
        </pc:spChg>
        <pc:spChg chg="add del mod">
          <ac:chgData name="Mary Ann Ruganis" userId="081c480f-15d2-42f6-9c91-edc921852385" providerId="ADAL" clId="{A390BD2B-B0BD-4869-B5B9-D1BB73757622}" dt="2021-06-24T15:59:11.286" v="3366" actId="478"/>
          <ac:spMkLst>
            <pc:docMk/>
            <pc:sldMk cId="0" sldId="259"/>
            <ac:spMk id="12" creationId="{0C0A20FC-1C74-492D-8C92-1209073D32F4}"/>
          </ac:spMkLst>
        </pc:spChg>
        <pc:spChg chg="add del mod">
          <ac:chgData name="Mary Ann Ruganis" userId="081c480f-15d2-42f6-9c91-edc921852385" providerId="ADAL" clId="{A390BD2B-B0BD-4869-B5B9-D1BB73757622}" dt="2021-06-24T16:07:14.190" v="3447"/>
          <ac:spMkLst>
            <pc:docMk/>
            <pc:sldMk cId="0" sldId="259"/>
            <ac:spMk id="16" creationId="{8297771C-2819-4BEB-BDB8-2945E1027435}"/>
          </ac:spMkLst>
        </pc:spChg>
        <pc:spChg chg="add del">
          <ac:chgData name="Mary Ann Ruganis" userId="081c480f-15d2-42f6-9c91-edc921852385" providerId="ADAL" clId="{A390BD2B-B0BD-4869-B5B9-D1BB73757622}" dt="2021-06-30T17:43:18.808" v="4476" actId="22"/>
          <ac:spMkLst>
            <pc:docMk/>
            <pc:sldMk cId="0" sldId="259"/>
            <ac:spMk id="19" creationId="{AFE7B47F-A714-49D2-BE8B-F6D2A487A048}"/>
          </ac:spMkLst>
        </pc:spChg>
        <pc:spChg chg="add del">
          <ac:chgData name="Mary Ann Ruganis" userId="081c480f-15d2-42f6-9c91-edc921852385" providerId="ADAL" clId="{A390BD2B-B0BD-4869-B5B9-D1BB73757622}" dt="2021-06-30T17:43:29.619" v="4478" actId="22"/>
          <ac:spMkLst>
            <pc:docMk/>
            <pc:sldMk cId="0" sldId="259"/>
            <ac:spMk id="21" creationId="{6BCB8B0E-67A7-4DA2-AB27-91FBB0B05F71}"/>
          </ac:spMkLst>
        </pc:spChg>
        <pc:spChg chg="add del mod">
          <ac:chgData name="Mary Ann Ruganis" userId="081c480f-15d2-42f6-9c91-edc921852385" providerId="ADAL" clId="{A390BD2B-B0BD-4869-B5B9-D1BB73757622}" dt="2021-06-24T15:39:22.963" v="3293" actId="478"/>
          <ac:spMkLst>
            <pc:docMk/>
            <pc:sldMk cId="0" sldId="259"/>
            <ac:spMk id="22" creationId="{A709CC49-B4D4-4E0B-A911-40710993BB4C}"/>
          </ac:spMkLst>
        </pc:spChg>
        <pc:spChg chg="add del">
          <ac:chgData name="Mary Ann Ruganis" userId="081c480f-15d2-42f6-9c91-edc921852385" providerId="ADAL" clId="{A390BD2B-B0BD-4869-B5B9-D1BB73757622}" dt="2021-06-30T17:45:38.363" v="4493" actId="22"/>
          <ac:spMkLst>
            <pc:docMk/>
            <pc:sldMk cId="0" sldId="259"/>
            <ac:spMk id="25" creationId="{4B2084AE-FDCF-48EE-9AAC-ED35FFF8C18B}"/>
          </ac:spMkLst>
        </pc:spChg>
        <pc:spChg chg="add mod">
          <ac:chgData name="Mary Ann Ruganis" userId="081c480f-15d2-42f6-9c91-edc921852385" providerId="ADAL" clId="{A390BD2B-B0BD-4869-B5B9-D1BB73757622}" dt="2021-06-30T17:49:54.445" v="4600" actId="1076"/>
          <ac:spMkLst>
            <pc:docMk/>
            <pc:sldMk cId="0" sldId="259"/>
            <ac:spMk id="26" creationId="{8E4125A6-9846-4D84-83F1-3F39E567A263}"/>
          </ac:spMkLst>
        </pc:spChg>
        <pc:spChg chg="add del">
          <ac:chgData name="Mary Ann Ruganis" userId="081c480f-15d2-42f6-9c91-edc921852385" providerId="ADAL" clId="{A390BD2B-B0BD-4869-B5B9-D1BB73757622}" dt="2021-06-30T17:49:17.647" v="4591" actId="22"/>
          <ac:spMkLst>
            <pc:docMk/>
            <pc:sldMk cId="0" sldId="259"/>
            <ac:spMk id="28" creationId="{5C85262A-5FD0-4EED-A25B-75081E1AEDFA}"/>
          </ac:spMkLst>
        </pc:spChg>
        <pc:spChg chg="add mod">
          <ac:chgData name="Mary Ann Ruganis" userId="081c480f-15d2-42f6-9c91-edc921852385" providerId="ADAL" clId="{A390BD2B-B0BD-4869-B5B9-D1BB73757622}" dt="2021-06-30T17:56:55.758" v="4674" actId="20577"/>
          <ac:spMkLst>
            <pc:docMk/>
            <pc:sldMk cId="0" sldId="259"/>
            <ac:spMk id="29" creationId="{C6ED77E5-055A-44E9-9133-245E255A7BFF}"/>
          </ac:spMkLst>
        </pc:spChg>
        <pc:spChg chg="mod">
          <ac:chgData name="Mary Ann Ruganis" userId="081c480f-15d2-42f6-9c91-edc921852385" providerId="ADAL" clId="{A390BD2B-B0BD-4869-B5B9-D1BB73757622}" dt="2021-06-30T17:57:10.795" v="4675" actId="13926"/>
          <ac:spMkLst>
            <pc:docMk/>
            <pc:sldMk cId="0" sldId="259"/>
            <ac:spMk id="1493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4T16:12:40.861" v="3500" actId="2711"/>
          <ac:spMkLst>
            <pc:docMk/>
            <pc:sldMk cId="0" sldId="259"/>
            <ac:spMk id="1494" creationId="{00000000-0000-0000-0000-000000000000}"/>
          </ac:spMkLst>
        </pc:spChg>
        <pc:spChg chg="del">
          <ac:chgData name="Mary Ann Ruganis" userId="081c480f-15d2-42f6-9c91-edc921852385" providerId="ADAL" clId="{A390BD2B-B0BD-4869-B5B9-D1BB73757622}" dt="2021-06-24T15:46:35.833" v="3319"/>
          <ac:spMkLst>
            <pc:docMk/>
            <pc:sldMk cId="0" sldId="259"/>
            <ac:spMk id="1495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30T17:49:25.503" v="4592" actId="368"/>
          <ac:spMkLst>
            <pc:docMk/>
            <pc:sldMk cId="0" sldId="259"/>
            <ac:spMk id="1496" creationId="{00000000-0000-0000-0000-000000000000}"/>
          </ac:spMkLst>
        </pc:spChg>
        <pc:spChg chg="del mod">
          <ac:chgData name="Mary Ann Ruganis" userId="081c480f-15d2-42f6-9c91-edc921852385" providerId="ADAL" clId="{A390BD2B-B0BD-4869-B5B9-D1BB73757622}" dt="2021-06-24T15:51:03.047" v="3334"/>
          <ac:spMkLst>
            <pc:docMk/>
            <pc:sldMk cId="0" sldId="259"/>
            <ac:spMk id="1497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30T17:49:48.244" v="4598" actId="1076"/>
          <ac:spMkLst>
            <pc:docMk/>
            <pc:sldMk cId="0" sldId="259"/>
            <ac:spMk id="1498" creationId="{00000000-0000-0000-0000-000000000000}"/>
          </ac:spMkLst>
        </pc:spChg>
        <pc:spChg chg="del">
          <ac:chgData name="Mary Ann Ruganis" userId="081c480f-15d2-42f6-9c91-edc921852385" providerId="ADAL" clId="{A390BD2B-B0BD-4869-B5B9-D1BB73757622}" dt="2021-06-23T17:36:10.340" v="3001"/>
          <ac:spMkLst>
            <pc:docMk/>
            <pc:sldMk cId="0" sldId="259"/>
            <ac:spMk id="1499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30T17:47:49.263" v="4581" actId="1076"/>
          <ac:spMkLst>
            <pc:docMk/>
            <pc:sldMk cId="0" sldId="259"/>
            <ac:spMk id="1500" creationId="{00000000-0000-0000-0000-000000000000}"/>
          </ac:spMkLst>
        </pc:spChg>
        <pc:spChg chg="add del mod">
          <ac:chgData name="Mary Ann Ruganis" userId="081c480f-15d2-42f6-9c91-edc921852385" providerId="ADAL" clId="{A390BD2B-B0BD-4869-B5B9-D1BB73757622}" dt="2021-06-24T15:47:50.900" v="3330"/>
          <ac:spMkLst>
            <pc:docMk/>
            <pc:sldMk cId="0" sldId="259"/>
            <ac:spMk id="1501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30T17:48:17.120" v="4586" actId="1076"/>
          <ac:spMkLst>
            <pc:docMk/>
            <pc:sldMk cId="0" sldId="259"/>
            <ac:spMk id="1503" creationId="{00000000-0000-0000-0000-000000000000}"/>
          </ac:spMkLst>
        </pc:spChg>
        <pc:spChg chg="del">
          <ac:chgData name="Mary Ann Ruganis" userId="081c480f-15d2-42f6-9c91-edc921852385" providerId="ADAL" clId="{A390BD2B-B0BD-4869-B5B9-D1BB73757622}" dt="2021-06-24T15:56:02.584" v="3335" actId="22"/>
          <ac:spMkLst>
            <pc:docMk/>
            <pc:sldMk cId="0" sldId="259"/>
            <ac:spMk id="1504" creationId="{00000000-0000-0000-0000-000000000000}"/>
          </ac:spMkLst>
        </pc:spChg>
        <pc:spChg chg="del">
          <ac:chgData name="Mary Ann Ruganis" userId="081c480f-15d2-42f6-9c91-edc921852385" providerId="ADAL" clId="{A390BD2B-B0BD-4869-B5B9-D1BB73757622}" dt="2021-06-24T15:39:15.749" v="3292" actId="478"/>
          <ac:spMkLst>
            <pc:docMk/>
            <pc:sldMk cId="0" sldId="259"/>
            <ac:spMk id="1505" creationId="{00000000-0000-0000-0000-000000000000}"/>
          </ac:spMkLst>
        </pc:spChg>
        <pc:spChg chg="del">
          <ac:chgData name="Mary Ann Ruganis" userId="081c480f-15d2-42f6-9c91-edc921852385" providerId="ADAL" clId="{A390BD2B-B0BD-4869-B5B9-D1BB73757622}" dt="2021-06-24T15:39:15.749" v="3292" actId="478"/>
          <ac:spMkLst>
            <pc:docMk/>
            <pc:sldMk cId="0" sldId="259"/>
            <ac:spMk id="1506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30T17:47:17.274" v="4573" actId="1076"/>
          <ac:spMkLst>
            <pc:docMk/>
            <pc:sldMk cId="0" sldId="259"/>
            <ac:spMk id="1507" creationId="{00000000-0000-0000-0000-000000000000}"/>
          </ac:spMkLst>
        </pc:spChg>
        <pc:spChg chg="del mod">
          <ac:chgData name="Mary Ann Ruganis" userId="081c480f-15d2-42f6-9c91-edc921852385" providerId="ADAL" clId="{A390BD2B-B0BD-4869-B5B9-D1BB73757622}" dt="2021-06-24T15:57:20.188" v="3351" actId="22"/>
          <ac:spMkLst>
            <pc:docMk/>
            <pc:sldMk cId="0" sldId="259"/>
            <ac:spMk id="1508" creationId="{00000000-0000-0000-0000-000000000000}"/>
          </ac:spMkLst>
        </pc:spChg>
        <pc:spChg chg="del">
          <ac:chgData name="Mary Ann Ruganis" userId="081c480f-15d2-42f6-9c91-edc921852385" providerId="ADAL" clId="{A390BD2B-B0BD-4869-B5B9-D1BB73757622}" dt="2021-06-24T15:39:15.749" v="3292" actId="478"/>
          <ac:spMkLst>
            <pc:docMk/>
            <pc:sldMk cId="0" sldId="259"/>
            <ac:spMk id="1509" creationId="{00000000-0000-0000-0000-000000000000}"/>
          </ac:spMkLst>
        </pc:spChg>
        <pc:spChg chg="del">
          <ac:chgData name="Mary Ann Ruganis" userId="081c480f-15d2-42f6-9c91-edc921852385" providerId="ADAL" clId="{A390BD2B-B0BD-4869-B5B9-D1BB73757622}" dt="2021-06-24T15:39:15.749" v="3292" actId="478"/>
          <ac:spMkLst>
            <pc:docMk/>
            <pc:sldMk cId="0" sldId="259"/>
            <ac:spMk id="1510" creationId="{00000000-0000-0000-0000-000000000000}"/>
          </ac:spMkLst>
        </pc:spChg>
        <pc:picChg chg="add del">
          <ac:chgData name="Mary Ann Ruganis" userId="081c480f-15d2-42f6-9c91-edc921852385" providerId="ADAL" clId="{A390BD2B-B0BD-4869-B5B9-D1BB73757622}" dt="2021-06-30T17:41:53.232" v="4474" actId="478"/>
          <ac:picMkLst>
            <pc:docMk/>
            <pc:sldMk cId="0" sldId="259"/>
            <ac:picMk id="2" creationId="{74E7AEF1-CF98-4EE4-BB8C-7ED81F2A84FE}"/>
          </ac:picMkLst>
        </pc:picChg>
        <pc:picChg chg="add del mod">
          <ac:chgData name="Mary Ann Ruganis" userId="081c480f-15d2-42f6-9c91-edc921852385" providerId="ADAL" clId="{A390BD2B-B0BD-4869-B5B9-D1BB73757622}" dt="2021-06-24T15:59:28.522" v="3369" actId="478"/>
          <ac:picMkLst>
            <pc:docMk/>
            <pc:sldMk cId="0" sldId="259"/>
            <ac:picMk id="4" creationId="{0F6642FD-EC03-488C-94D0-75FAEE56917E}"/>
          </ac:picMkLst>
        </pc:picChg>
        <pc:picChg chg="add del mod">
          <ac:chgData name="Mary Ann Ruganis" userId="081c480f-15d2-42f6-9c91-edc921852385" providerId="ADAL" clId="{A390BD2B-B0BD-4869-B5B9-D1BB73757622}" dt="2021-06-30T17:45:28.611" v="4491" actId="478"/>
          <ac:picMkLst>
            <pc:docMk/>
            <pc:sldMk cId="0" sldId="259"/>
            <ac:picMk id="5" creationId="{2E37718E-5A70-44BF-8F77-14978046635A}"/>
          </ac:picMkLst>
        </pc:picChg>
        <pc:picChg chg="add mod ord modCrop">
          <ac:chgData name="Mary Ann Ruganis" userId="081c480f-15d2-42f6-9c91-edc921852385" providerId="ADAL" clId="{A390BD2B-B0BD-4869-B5B9-D1BB73757622}" dt="2021-06-30T17:48:13.196" v="4585" actId="1076"/>
          <ac:picMkLst>
            <pc:docMk/>
            <pc:sldMk cId="0" sldId="259"/>
            <ac:picMk id="6" creationId="{4BE16791-5049-45D0-92BB-AA2CB82F4641}"/>
          </ac:picMkLst>
        </pc:picChg>
        <pc:picChg chg="add del">
          <ac:chgData name="Mary Ann Ruganis" userId="081c480f-15d2-42f6-9c91-edc921852385" providerId="ADAL" clId="{A390BD2B-B0BD-4869-B5B9-D1BB73757622}" dt="2021-06-24T15:57:13.950" v="3350" actId="22"/>
          <ac:picMkLst>
            <pc:docMk/>
            <pc:sldMk cId="0" sldId="259"/>
            <ac:picMk id="8" creationId="{BC9D7B1C-B631-4E80-93D8-380016E583EF}"/>
          </ac:picMkLst>
        </pc:picChg>
        <pc:picChg chg="add mod">
          <ac:chgData name="Mary Ann Ruganis" userId="081c480f-15d2-42f6-9c91-edc921852385" providerId="ADAL" clId="{A390BD2B-B0BD-4869-B5B9-D1BB73757622}" dt="2021-06-30T17:55:14.655" v="4654" actId="1076"/>
          <ac:picMkLst>
            <pc:docMk/>
            <pc:sldMk cId="0" sldId="259"/>
            <ac:picMk id="9" creationId="{B7D098EB-C61C-4F53-88A2-CF14CB127E83}"/>
          </ac:picMkLst>
        </pc:picChg>
        <pc:picChg chg="add mod ord modCrop">
          <ac:chgData name="Mary Ann Ruganis" userId="081c480f-15d2-42f6-9c91-edc921852385" providerId="ADAL" clId="{A390BD2B-B0BD-4869-B5B9-D1BB73757622}" dt="2021-06-30T17:47:12.599" v="4572" actId="1076"/>
          <ac:picMkLst>
            <pc:docMk/>
            <pc:sldMk cId="0" sldId="259"/>
            <ac:picMk id="10" creationId="{5F167303-A7C2-4104-96E1-6D7B02CA6913}"/>
          </ac:picMkLst>
        </pc:picChg>
        <pc:picChg chg="add del">
          <ac:chgData name="Mary Ann Ruganis" userId="081c480f-15d2-42f6-9c91-edc921852385" providerId="ADAL" clId="{A390BD2B-B0BD-4869-B5B9-D1BB73757622}" dt="2021-06-24T15:59:16.637" v="3368" actId="22"/>
          <ac:picMkLst>
            <pc:docMk/>
            <pc:sldMk cId="0" sldId="259"/>
            <ac:picMk id="14" creationId="{57AE03D7-63D9-4E4F-83A5-60807E69223F}"/>
          </ac:picMkLst>
        </pc:picChg>
        <pc:picChg chg="add del mod">
          <ac:chgData name="Mary Ann Ruganis" userId="081c480f-15d2-42f6-9c91-edc921852385" providerId="ADAL" clId="{A390BD2B-B0BD-4869-B5B9-D1BB73757622}" dt="2021-06-30T17:44:37.732" v="4484" actId="478"/>
          <ac:picMkLst>
            <pc:docMk/>
            <pc:sldMk cId="0" sldId="259"/>
            <ac:picMk id="17" creationId="{6C4C25D2-0394-480A-9664-86C41DE4EB70}"/>
          </ac:picMkLst>
        </pc:picChg>
        <pc:picChg chg="add del mod">
          <ac:chgData name="Mary Ann Ruganis" userId="081c480f-15d2-42f6-9c91-edc921852385" providerId="ADAL" clId="{A390BD2B-B0BD-4869-B5B9-D1BB73757622}" dt="2021-06-24T16:07:16.650" v="3448" actId="478"/>
          <ac:picMkLst>
            <pc:docMk/>
            <pc:sldMk cId="0" sldId="259"/>
            <ac:picMk id="18" creationId="{E0EB3092-8B31-4351-961D-DF24905FB4F9}"/>
          </ac:picMkLst>
        </pc:picChg>
        <pc:picChg chg="add del mod">
          <ac:chgData name="Mary Ann Ruganis" userId="081c480f-15d2-42f6-9c91-edc921852385" providerId="ADAL" clId="{A390BD2B-B0BD-4869-B5B9-D1BB73757622}" dt="2021-06-24T16:00:14.497" v="3376" actId="478"/>
          <ac:picMkLst>
            <pc:docMk/>
            <pc:sldMk cId="0" sldId="259"/>
            <ac:picMk id="43" creationId="{0BD4906B-7079-4C95-A20D-B863306BB393}"/>
          </ac:picMkLst>
        </pc:picChg>
        <pc:picChg chg="add del mod">
          <ac:chgData name="Mary Ann Ruganis" userId="081c480f-15d2-42f6-9c91-edc921852385" providerId="ADAL" clId="{A390BD2B-B0BD-4869-B5B9-D1BB73757622}" dt="2021-06-24T15:59:43.490" v="3374"/>
          <ac:picMkLst>
            <pc:docMk/>
            <pc:sldMk cId="0" sldId="259"/>
            <ac:picMk id="44" creationId="{9671E31F-71C3-4A1B-AA66-1158A8B3145A}"/>
          </ac:picMkLst>
        </pc:picChg>
        <pc:picChg chg="add mod">
          <ac:chgData name="Mary Ann Ruganis" userId="081c480f-15d2-42f6-9c91-edc921852385" providerId="ADAL" clId="{A390BD2B-B0BD-4869-B5B9-D1BB73757622}" dt="2021-06-30T17:48:29.201" v="4589" actId="1076"/>
          <ac:picMkLst>
            <pc:docMk/>
            <pc:sldMk cId="0" sldId="259"/>
            <ac:picMk id="47" creationId="{A6D615DC-19F6-43E8-A07B-F5FC87FEFE67}"/>
          </ac:picMkLst>
        </pc:picChg>
        <pc:picChg chg="add mod">
          <ac:chgData name="Mary Ann Ruganis" userId="081c480f-15d2-42f6-9c91-edc921852385" providerId="ADAL" clId="{A390BD2B-B0BD-4869-B5B9-D1BB73757622}" dt="2021-06-30T17:49:57.116" v="4601" actId="1076"/>
          <ac:picMkLst>
            <pc:docMk/>
            <pc:sldMk cId="0" sldId="259"/>
            <ac:picMk id="1026" creationId="{71E8F2BA-0D6A-489E-9F45-B6A1EFF23ED4}"/>
          </ac:picMkLst>
        </pc:picChg>
        <pc:picChg chg="add del mod">
          <ac:chgData name="Mary Ann Ruganis" userId="081c480f-15d2-42f6-9c91-edc921852385" providerId="ADAL" clId="{A390BD2B-B0BD-4869-B5B9-D1BB73757622}" dt="2021-06-24T15:47:08.819" v="3325" actId="478"/>
          <ac:picMkLst>
            <pc:docMk/>
            <pc:sldMk cId="0" sldId="259"/>
            <ac:picMk id="2050" creationId="{A16FC5B6-AF7E-459E-AF05-578E282E6D4C}"/>
          </ac:picMkLst>
        </pc:picChg>
        <pc:picChg chg="add del mod">
          <ac:chgData name="Mary Ann Ruganis" userId="081c480f-15d2-42f6-9c91-edc921852385" providerId="ADAL" clId="{A390BD2B-B0BD-4869-B5B9-D1BB73757622}" dt="2021-06-24T15:46:31.354" v="3318"/>
          <ac:picMkLst>
            <pc:docMk/>
            <pc:sldMk cId="0" sldId="259"/>
            <ac:picMk id="2052" creationId="{B9A869DD-36A8-44DB-9611-F3E1B3D3B747}"/>
          </ac:picMkLst>
        </pc:picChg>
        <pc:picChg chg="add del mod">
          <ac:chgData name="Mary Ann Ruganis" userId="081c480f-15d2-42f6-9c91-edc921852385" providerId="ADAL" clId="{A390BD2B-B0BD-4869-B5B9-D1BB73757622}" dt="2021-06-24T15:46:29.301" v="3314"/>
          <ac:picMkLst>
            <pc:docMk/>
            <pc:sldMk cId="0" sldId="259"/>
            <ac:picMk id="2054" creationId="{FBE84A4B-199B-4090-8A60-0664B4B4440B}"/>
          </ac:picMkLst>
        </pc:picChg>
        <pc:picChg chg="add del">
          <ac:chgData name="Mary Ann Ruganis" userId="081c480f-15d2-42f6-9c91-edc921852385" providerId="ADAL" clId="{A390BD2B-B0BD-4869-B5B9-D1BB73757622}" dt="2021-06-24T15:46:29.038" v="3313"/>
          <ac:picMkLst>
            <pc:docMk/>
            <pc:sldMk cId="0" sldId="259"/>
            <ac:picMk id="2056" creationId="{645C3B82-E8DD-4749-9478-4E3B4ACC1061}"/>
          </ac:picMkLst>
        </pc:picChg>
        <pc:picChg chg="add mod">
          <ac:chgData name="Mary Ann Ruganis" userId="081c480f-15d2-42f6-9c91-edc921852385" providerId="ADAL" clId="{A390BD2B-B0BD-4869-B5B9-D1BB73757622}" dt="2021-06-24T16:08:52.944" v="3464" actId="12789"/>
          <ac:picMkLst>
            <pc:docMk/>
            <pc:sldMk cId="0" sldId="259"/>
            <ac:picMk id="2058" creationId="{95BE1924-C2CD-4BD2-96F8-2A1EAAA1D49F}"/>
          </ac:picMkLst>
        </pc:picChg>
        <pc:picChg chg="add mod">
          <ac:chgData name="Mary Ann Ruganis" userId="081c480f-15d2-42f6-9c91-edc921852385" providerId="ADAL" clId="{A390BD2B-B0BD-4869-B5B9-D1BB73757622}" dt="2021-06-30T17:49:50.482" v="4599" actId="1076"/>
          <ac:picMkLst>
            <pc:docMk/>
            <pc:sldMk cId="0" sldId="259"/>
            <ac:picMk id="2060" creationId="{6C82E352-1F55-4451-8C2E-C5748E7A8B86}"/>
          </ac:picMkLst>
        </pc:picChg>
        <pc:picChg chg="add mod">
          <ac:chgData name="Mary Ann Ruganis" userId="081c480f-15d2-42f6-9c91-edc921852385" providerId="ADAL" clId="{A390BD2B-B0BD-4869-B5B9-D1BB73757622}" dt="2021-06-30T17:47:41.397" v="4579" actId="1076"/>
          <ac:picMkLst>
            <pc:docMk/>
            <pc:sldMk cId="0" sldId="259"/>
            <ac:picMk id="2062" creationId="{152EDF39-35AC-413D-8B8E-EB5CCFD8B701}"/>
          </ac:picMkLst>
        </pc:picChg>
      </pc:sldChg>
      <pc:sldChg chg="delSp modSp mod">
        <pc:chgData name="Mary Ann Ruganis" userId="081c480f-15d2-42f6-9c91-edc921852385" providerId="ADAL" clId="{A390BD2B-B0BD-4869-B5B9-D1BB73757622}" dt="2021-06-22T18:14:27.756" v="48" actId="478"/>
        <pc:sldMkLst>
          <pc:docMk/>
          <pc:sldMk cId="0" sldId="260"/>
        </pc:sldMkLst>
        <pc:spChg chg="del mod">
          <ac:chgData name="Mary Ann Ruganis" userId="081c480f-15d2-42f6-9c91-edc921852385" providerId="ADAL" clId="{A390BD2B-B0BD-4869-B5B9-D1BB73757622}" dt="2021-06-22T18:14:27.756" v="48" actId="478"/>
          <ac:spMkLst>
            <pc:docMk/>
            <pc:sldMk cId="0" sldId="260"/>
            <ac:spMk id="1518" creationId="{00000000-0000-0000-0000-000000000000}"/>
          </ac:spMkLst>
        </pc:spChg>
      </pc:sldChg>
      <pc:sldChg chg="modSp mod">
        <pc:chgData name="Mary Ann Ruganis" userId="081c480f-15d2-42f6-9c91-edc921852385" providerId="ADAL" clId="{A390BD2B-B0BD-4869-B5B9-D1BB73757622}" dt="2021-06-29T19:44:16.348" v="4455" actId="14100"/>
        <pc:sldMkLst>
          <pc:docMk/>
          <pc:sldMk cId="0" sldId="262"/>
        </pc:sldMkLst>
        <pc:spChg chg="mod">
          <ac:chgData name="Mary Ann Ruganis" userId="081c480f-15d2-42f6-9c91-edc921852385" providerId="ADAL" clId="{A390BD2B-B0BD-4869-B5B9-D1BB73757622}" dt="2021-06-22T18:30:46.656" v="202"/>
          <ac:spMkLst>
            <pc:docMk/>
            <pc:sldMk cId="0" sldId="262"/>
            <ac:spMk id="1536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30:46.656" v="202"/>
          <ac:spMkLst>
            <pc:docMk/>
            <pc:sldMk cId="0" sldId="262"/>
            <ac:spMk id="1541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9T19:44:16.348" v="4455" actId="14100"/>
          <ac:spMkLst>
            <pc:docMk/>
            <pc:sldMk cId="0" sldId="262"/>
            <ac:spMk id="1546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30:46.656" v="202"/>
          <ac:spMkLst>
            <pc:docMk/>
            <pc:sldMk cId="0" sldId="262"/>
            <ac:spMk id="1551" creationId="{00000000-0000-0000-0000-000000000000}"/>
          </ac:spMkLst>
        </pc:spChg>
      </pc:sldChg>
      <pc:sldChg chg="modSp mod">
        <pc:chgData name="Mary Ann Ruganis" userId="081c480f-15d2-42f6-9c91-edc921852385" providerId="ADAL" clId="{A390BD2B-B0BD-4869-B5B9-D1BB73757622}" dt="2021-06-29T19:46:22.441" v="4461" actId="20577"/>
        <pc:sldMkLst>
          <pc:docMk/>
          <pc:sldMk cId="0" sldId="263"/>
        </pc:sldMkLst>
        <pc:spChg chg="mod">
          <ac:chgData name="Mary Ann Ruganis" userId="081c480f-15d2-42f6-9c91-edc921852385" providerId="ADAL" clId="{A390BD2B-B0BD-4869-B5B9-D1BB73757622}" dt="2021-06-29T19:46:22.441" v="4461" actId="20577"/>
          <ac:spMkLst>
            <pc:docMk/>
            <pc:sldMk cId="0" sldId="263"/>
            <ac:spMk id="1574" creationId="{00000000-0000-0000-0000-000000000000}"/>
          </ac:spMkLst>
        </pc:spChg>
      </pc:sldChg>
      <pc:sldChg chg="del">
        <pc:chgData name="Mary Ann Ruganis" userId="081c480f-15d2-42f6-9c91-edc921852385" providerId="ADAL" clId="{A390BD2B-B0BD-4869-B5B9-D1BB73757622}" dt="2021-06-29T19:47:15.483" v="4462" actId="47"/>
        <pc:sldMkLst>
          <pc:docMk/>
          <pc:sldMk cId="0" sldId="264"/>
        </pc:sldMkLst>
      </pc:sldChg>
      <pc:sldChg chg="add del">
        <pc:chgData name="Mary Ann Ruganis" userId="081c480f-15d2-42f6-9c91-edc921852385" providerId="ADAL" clId="{A390BD2B-B0BD-4869-B5B9-D1BB73757622}" dt="2021-06-22T18:29:22.346" v="175" actId="47"/>
        <pc:sldMkLst>
          <pc:docMk/>
          <pc:sldMk cId="0" sldId="265"/>
        </pc:sldMkLst>
      </pc:sldChg>
      <pc:sldChg chg="addSp delSp modSp mod">
        <pc:chgData name="Mary Ann Ruganis" userId="081c480f-15d2-42f6-9c91-edc921852385" providerId="ADAL" clId="{A390BD2B-B0BD-4869-B5B9-D1BB73757622}" dt="2021-06-22T18:29:45.886" v="189" actId="20577"/>
        <pc:sldMkLst>
          <pc:docMk/>
          <pc:sldMk cId="0" sldId="266"/>
        </pc:sldMkLst>
        <pc:spChg chg="mod">
          <ac:chgData name="Mary Ann Ruganis" userId="081c480f-15d2-42f6-9c91-edc921852385" providerId="ADAL" clId="{A390BD2B-B0BD-4869-B5B9-D1BB73757622}" dt="2021-06-22T18:18:44.417" v="82" actId="571"/>
          <ac:spMkLst>
            <pc:docMk/>
            <pc:sldMk cId="0" sldId="266"/>
            <ac:spMk id="51" creationId="{138B3F82-9C75-457D-BA63-42D54AB72738}"/>
          </ac:spMkLst>
        </pc:spChg>
        <pc:spChg chg="mod">
          <ac:chgData name="Mary Ann Ruganis" userId="081c480f-15d2-42f6-9c91-edc921852385" providerId="ADAL" clId="{A390BD2B-B0BD-4869-B5B9-D1BB73757622}" dt="2021-06-22T18:18:44.417" v="82" actId="571"/>
          <ac:spMkLst>
            <pc:docMk/>
            <pc:sldMk cId="0" sldId="266"/>
            <ac:spMk id="52" creationId="{B8586CA7-7128-4049-907E-6687E7033469}"/>
          </ac:spMkLst>
        </pc:spChg>
        <pc:spChg chg="mod">
          <ac:chgData name="Mary Ann Ruganis" userId="081c480f-15d2-42f6-9c91-edc921852385" providerId="ADAL" clId="{A390BD2B-B0BD-4869-B5B9-D1BB73757622}" dt="2021-06-22T18:18:44.417" v="82" actId="571"/>
          <ac:spMkLst>
            <pc:docMk/>
            <pc:sldMk cId="0" sldId="266"/>
            <ac:spMk id="53" creationId="{A45AEE9B-9989-4FE0-BDB7-0D98E72C6B8E}"/>
          </ac:spMkLst>
        </pc:spChg>
        <pc:spChg chg="mod">
          <ac:chgData name="Mary Ann Ruganis" userId="081c480f-15d2-42f6-9c91-edc921852385" providerId="ADAL" clId="{A390BD2B-B0BD-4869-B5B9-D1BB73757622}" dt="2021-06-22T18:18:44.417" v="82" actId="571"/>
          <ac:spMkLst>
            <pc:docMk/>
            <pc:sldMk cId="0" sldId="266"/>
            <ac:spMk id="54" creationId="{3D4BFEC9-7C4F-4B2B-9AB7-A2A3DED2A904}"/>
          </ac:spMkLst>
        </pc:spChg>
        <pc:spChg chg="mod">
          <ac:chgData name="Mary Ann Ruganis" userId="081c480f-15d2-42f6-9c91-edc921852385" providerId="ADAL" clId="{A390BD2B-B0BD-4869-B5B9-D1BB73757622}" dt="2021-06-22T18:18:44.417" v="82" actId="571"/>
          <ac:spMkLst>
            <pc:docMk/>
            <pc:sldMk cId="0" sldId="266"/>
            <ac:spMk id="56" creationId="{262A62E8-4C5C-4ED1-9104-61B0701A38B5}"/>
          </ac:spMkLst>
        </pc:spChg>
        <pc:spChg chg="mod">
          <ac:chgData name="Mary Ann Ruganis" userId="081c480f-15d2-42f6-9c91-edc921852385" providerId="ADAL" clId="{A390BD2B-B0BD-4869-B5B9-D1BB73757622}" dt="2021-06-22T18:18:44.417" v="82" actId="571"/>
          <ac:spMkLst>
            <pc:docMk/>
            <pc:sldMk cId="0" sldId="266"/>
            <ac:spMk id="57" creationId="{A7141B36-16CA-4249-A65A-18EB2B8830E8}"/>
          </ac:spMkLst>
        </pc:spChg>
        <pc:spChg chg="mod">
          <ac:chgData name="Mary Ann Ruganis" userId="081c480f-15d2-42f6-9c91-edc921852385" providerId="ADAL" clId="{A390BD2B-B0BD-4869-B5B9-D1BB73757622}" dt="2021-06-22T18:18:44.417" v="82" actId="571"/>
          <ac:spMkLst>
            <pc:docMk/>
            <pc:sldMk cId="0" sldId="266"/>
            <ac:spMk id="58" creationId="{814550D5-477A-4F6B-8792-E98E229374BB}"/>
          </ac:spMkLst>
        </pc:spChg>
        <pc:spChg chg="mod">
          <ac:chgData name="Mary Ann Ruganis" userId="081c480f-15d2-42f6-9c91-edc921852385" providerId="ADAL" clId="{A390BD2B-B0BD-4869-B5B9-D1BB73757622}" dt="2021-06-22T18:18:44.417" v="82" actId="571"/>
          <ac:spMkLst>
            <pc:docMk/>
            <pc:sldMk cId="0" sldId="266"/>
            <ac:spMk id="61" creationId="{08F413B5-F283-4F53-AE36-158CE92A0AD7}"/>
          </ac:spMkLst>
        </pc:spChg>
        <pc:spChg chg="mod">
          <ac:chgData name="Mary Ann Ruganis" userId="081c480f-15d2-42f6-9c91-edc921852385" providerId="ADAL" clId="{A390BD2B-B0BD-4869-B5B9-D1BB73757622}" dt="2021-06-22T18:18:44.417" v="82" actId="571"/>
          <ac:spMkLst>
            <pc:docMk/>
            <pc:sldMk cId="0" sldId="266"/>
            <ac:spMk id="62" creationId="{54F42743-BD74-42EC-A8AF-5C75876CFA25}"/>
          </ac:spMkLst>
        </pc:spChg>
        <pc:spChg chg="mod">
          <ac:chgData name="Mary Ann Ruganis" userId="081c480f-15d2-42f6-9c91-edc921852385" providerId="ADAL" clId="{A390BD2B-B0BD-4869-B5B9-D1BB73757622}" dt="2021-06-22T18:18:44.417" v="82" actId="571"/>
          <ac:spMkLst>
            <pc:docMk/>
            <pc:sldMk cId="0" sldId="266"/>
            <ac:spMk id="63" creationId="{6E6A58DF-C59B-41FC-A450-B0647EE8766A}"/>
          </ac:spMkLst>
        </pc:spChg>
        <pc:spChg chg="mod">
          <ac:chgData name="Mary Ann Ruganis" userId="081c480f-15d2-42f6-9c91-edc921852385" providerId="ADAL" clId="{A390BD2B-B0BD-4869-B5B9-D1BB73757622}" dt="2021-06-22T18:18:44.417" v="82" actId="571"/>
          <ac:spMkLst>
            <pc:docMk/>
            <pc:sldMk cId="0" sldId="266"/>
            <ac:spMk id="64" creationId="{1D0C7A49-C15C-4971-B933-ABFBFCEB5563}"/>
          </ac:spMkLst>
        </pc:spChg>
        <pc:spChg chg="mod">
          <ac:chgData name="Mary Ann Ruganis" userId="081c480f-15d2-42f6-9c91-edc921852385" providerId="ADAL" clId="{A390BD2B-B0BD-4869-B5B9-D1BB73757622}" dt="2021-06-22T18:18:44.417" v="82" actId="571"/>
          <ac:spMkLst>
            <pc:docMk/>
            <pc:sldMk cId="0" sldId="266"/>
            <ac:spMk id="67" creationId="{9E6CB2BE-CB1A-40FC-9534-B49FEDCC9D7E}"/>
          </ac:spMkLst>
        </pc:spChg>
        <pc:spChg chg="mod">
          <ac:chgData name="Mary Ann Ruganis" userId="081c480f-15d2-42f6-9c91-edc921852385" providerId="ADAL" clId="{A390BD2B-B0BD-4869-B5B9-D1BB73757622}" dt="2021-06-22T18:18:44.417" v="82" actId="571"/>
          <ac:spMkLst>
            <pc:docMk/>
            <pc:sldMk cId="0" sldId="266"/>
            <ac:spMk id="68" creationId="{834D7413-B29A-4E89-BD7A-6D0884918325}"/>
          </ac:spMkLst>
        </pc:spChg>
        <pc:spChg chg="mod">
          <ac:chgData name="Mary Ann Ruganis" userId="081c480f-15d2-42f6-9c91-edc921852385" providerId="ADAL" clId="{A390BD2B-B0BD-4869-B5B9-D1BB73757622}" dt="2021-06-22T18:19:01.220" v="85" actId="6549"/>
          <ac:spMkLst>
            <pc:docMk/>
            <pc:sldMk cId="0" sldId="266"/>
            <ac:spMk id="69" creationId="{7D1034F5-1643-43F9-82B0-73720130ED41}"/>
          </ac:spMkLst>
        </pc:spChg>
        <pc:spChg chg="mod">
          <ac:chgData name="Mary Ann Ruganis" userId="081c480f-15d2-42f6-9c91-edc921852385" providerId="ADAL" clId="{A390BD2B-B0BD-4869-B5B9-D1BB73757622}" dt="2021-06-22T18:19:02.461" v="86" actId="6549"/>
          <ac:spMkLst>
            <pc:docMk/>
            <pc:sldMk cId="0" sldId="266"/>
            <ac:spMk id="70" creationId="{68860358-234D-48E2-AE1A-AA14B35D0747}"/>
          </ac:spMkLst>
        </pc:spChg>
        <pc:spChg chg="mod">
          <ac:chgData name="Mary Ann Ruganis" userId="081c480f-15d2-42f6-9c91-edc921852385" providerId="ADAL" clId="{A390BD2B-B0BD-4869-B5B9-D1BB73757622}" dt="2021-06-22T18:19:20.546" v="92" actId="571"/>
          <ac:spMkLst>
            <pc:docMk/>
            <pc:sldMk cId="0" sldId="266"/>
            <ac:spMk id="72" creationId="{9ABCF3D2-0742-4A78-9C59-4C1934476E3E}"/>
          </ac:spMkLst>
        </pc:spChg>
        <pc:spChg chg="mod">
          <ac:chgData name="Mary Ann Ruganis" userId="081c480f-15d2-42f6-9c91-edc921852385" providerId="ADAL" clId="{A390BD2B-B0BD-4869-B5B9-D1BB73757622}" dt="2021-06-22T18:19:20.546" v="92" actId="571"/>
          <ac:spMkLst>
            <pc:docMk/>
            <pc:sldMk cId="0" sldId="266"/>
            <ac:spMk id="73" creationId="{510DC199-D2BF-4D74-8F23-AF7D3C194F5A}"/>
          </ac:spMkLst>
        </pc:spChg>
        <pc:spChg chg="mod">
          <ac:chgData name="Mary Ann Ruganis" userId="081c480f-15d2-42f6-9c91-edc921852385" providerId="ADAL" clId="{A390BD2B-B0BD-4869-B5B9-D1BB73757622}" dt="2021-06-22T18:19:20.546" v="92" actId="571"/>
          <ac:spMkLst>
            <pc:docMk/>
            <pc:sldMk cId="0" sldId="266"/>
            <ac:spMk id="74" creationId="{DD6C2D77-F151-4722-BBB1-BBAFBDDDCADF}"/>
          </ac:spMkLst>
        </pc:spChg>
        <pc:spChg chg="mod">
          <ac:chgData name="Mary Ann Ruganis" userId="081c480f-15d2-42f6-9c91-edc921852385" providerId="ADAL" clId="{A390BD2B-B0BD-4869-B5B9-D1BB73757622}" dt="2021-06-22T18:19:20.546" v="92" actId="571"/>
          <ac:spMkLst>
            <pc:docMk/>
            <pc:sldMk cId="0" sldId="266"/>
            <ac:spMk id="75" creationId="{8A3824D1-FBFE-4E7E-8E70-2B230D7FA98D}"/>
          </ac:spMkLst>
        </pc:spChg>
        <pc:spChg chg="mod">
          <ac:chgData name="Mary Ann Ruganis" userId="081c480f-15d2-42f6-9c91-edc921852385" providerId="ADAL" clId="{A390BD2B-B0BD-4869-B5B9-D1BB73757622}" dt="2021-06-22T18:19:20.546" v="92" actId="571"/>
          <ac:spMkLst>
            <pc:docMk/>
            <pc:sldMk cId="0" sldId="266"/>
            <ac:spMk id="78" creationId="{1B7877D1-1645-455A-B426-5E8D705C02D5}"/>
          </ac:spMkLst>
        </pc:spChg>
        <pc:spChg chg="mod">
          <ac:chgData name="Mary Ann Ruganis" userId="081c480f-15d2-42f6-9c91-edc921852385" providerId="ADAL" clId="{A390BD2B-B0BD-4869-B5B9-D1BB73757622}" dt="2021-06-22T18:19:20.546" v="92" actId="571"/>
          <ac:spMkLst>
            <pc:docMk/>
            <pc:sldMk cId="0" sldId="266"/>
            <ac:spMk id="79" creationId="{CFACB3B1-0BD0-4DA6-BD12-4F99FC8ADC0A}"/>
          </ac:spMkLst>
        </pc:spChg>
        <pc:spChg chg="mod">
          <ac:chgData name="Mary Ann Ruganis" userId="081c480f-15d2-42f6-9c91-edc921852385" providerId="ADAL" clId="{A390BD2B-B0BD-4869-B5B9-D1BB73757622}" dt="2021-06-22T18:19:20.546" v="92" actId="571"/>
          <ac:spMkLst>
            <pc:docMk/>
            <pc:sldMk cId="0" sldId="266"/>
            <ac:spMk id="80" creationId="{99D8661C-39DC-4DC7-8D2E-B403520B329E}"/>
          </ac:spMkLst>
        </pc:spChg>
        <pc:spChg chg="mod">
          <ac:chgData name="Mary Ann Ruganis" userId="081c480f-15d2-42f6-9c91-edc921852385" providerId="ADAL" clId="{A390BD2B-B0BD-4869-B5B9-D1BB73757622}" dt="2021-06-22T18:19:20.546" v="92" actId="571"/>
          <ac:spMkLst>
            <pc:docMk/>
            <pc:sldMk cId="0" sldId="266"/>
            <ac:spMk id="81" creationId="{8D9E46D1-C224-4967-94EF-35C1277E99A4}"/>
          </ac:spMkLst>
        </pc:spChg>
        <pc:spChg chg="mod">
          <ac:chgData name="Mary Ann Ruganis" userId="081c480f-15d2-42f6-9c91-edc921852385" providerId="ADAL" clId="{A390BD2B-B0BD-4869-B5B9-D1BB73757622}" dt="2021-06-22T18:19:20.546" v="92" actId="571"/>
          <ac:spMkLst>
            <pc:docMk/>
            <pc:sldMk cId="0" sldId="266"/>
            <ac:spMk id="84" creationId="{C40043C8-C94D-402F-B6E7-5DF5C8FB33AB}"/>
          </ac:spMkLst>
        </pc:spChg>
        <pc:spChg chg="mod">
          <ac:chgData name="Mary Ann Ruganis" userId="081c480f-15d2-42f6-9c91-edc921852385" providerId="ADAL" clId="{A390BD2B-B0BD-4869-B5B9-D1BB73757622}" dt="2021-06-22T18:19:20.546" v="92" actId="571"/>
          <ac:spMkLst>
            <pc:docMk/>
            <pc:sldMk cId="0" sldId="266"/>
            <ac:spMk id="85" creationId="{6E4BA9ED-836F-46D6-9ADC-9140510C000E}"/>
          </ac:spMkLst>
        </pc:spChg>
        <pc:spChg chg="mod">
          <ac:chgData name="Mary Ann Ruganis" userId="081c480f-15d2-42f6-9c91-edc921852385" providerId="ADAL" clId="{A390BD2B-B0BD-4869-B5B9-D1BB73757622}" dt="2021-06-22T18:19:20.546" v="92" actId="571"/>
          <ac:spMkLst>
            <pc:docMk/>
            <pc:sldMk cId="0" sldId="266"/>
            <ac:spMk id="86" creationId="{66A516F3-8E1F-4A78-9D84-DA49D2441D7B}"/>
          </ac:spMkLst>
        </pc:spChg>
        <pc:spChg chg="mod">
          <ac:chgData name="Mary Ann Ruganis" userId="081c480f-15d2-42f6-9c91-edc921852385" providerId="ADAL" clId="{A390BD2B-B0BD-4869-B5B9-D1BB73757622}" dt="2021-06-22T18:19:20.546" v="92" actId="571"/>
          <ac:spMkLst>
            <pc:docMk/>
            <pc:sldMk cId="0" sldId="266"/>
            <ac:spMk id="87" creationId="{DAFCFDAE-AB8D-4C65-BB74-0A9FF0B0EA9C}"/>
          </ac:spMkLst>
        </pc:spChg>
        <pc:spChg chg="mod">
          <ac:chgData name="Mary Ann Ruganis" userId="081c480f-15d2-42f6-9c91-edc921852385" providerId="ADAL" clId="{A390BD2B-B0BD-4869-B5B9-D1BB73757622}" dt="2021-06-22T18:23:50.884" v="126" actId="571"/>
          <ac:spMkLst>
            <pc:docMk/>
            <pc:sldMk cId="0" sldId="266"/>
            <ac:spMk id="90" creationId="{EE961B51-5B3E-4326-A220-423B609CFCBE}"/>
          </ac:spMkLst>
        </pc:spChg>
        <pc:spChg chg="mod">
          <ac:chgData name="Mary Ann Ruganis" userId="081c480f-15d2-42f6-9c91-edc921852385" providerId="ADAL" clId="{A390BD2B-B0BD-4869-B5B9-D1BB73757622}" dt="2021-06-22T18:23:50.884" v="126" actId="571"/>
          <ac:spMkLst>
            <pc:docMk/>
            <pc:sldMk cId="0" sldId="266"/>
            <ac:spMk id="91" creationId="{CC29158C-2893-4D18-AFEA-6ACC4CF76DE6}"/>
          </ac:spMkLst>
        </pc:spChg>
        <pc:spChg chg="mod">
          <ac:chgData name="Mary Ann Ruganis" userId="081c480f-15d2-42f6-9c91-edc921852385" providerId="ADAL" clId="{A390BD2B-B0BD-4869-B5B9-D1BB73757622}" dt="2021-06-22T18:23:50.884" v="126" actId="571"/>
          <ac:spMkLst>
            <pc:docMk/>
            <pc:sldMk cId="0" sldId="266"/>
            <ac:spMk id="92" creationId="{13D2C57D-7A6A-48F8-94CC-927EDA7A8E18}"/>
          </ac:spMkLst>
        </pc:spChg>
        <pc:spChg chg="mod">
          <ac:chgData name="Mary Ann Ruganis" userId="081c480f-15d2-42f6-9c91-edc921852385" providerId="ADAL" clId="{A390BD2B-B0BD-4869-B5B9-D1BB73757622}" dt="2021-06-22T18:24:53.051" v="131" actId="1076"/>
          <ac:spMkLst>
            <pc:docMk/>
            <pc:sldMk cId="0" sldId="266"/>
            <ac:spMk id="93" creationId="{25887BB0-0B51-4321-AAEC-BF15024B4330}"/>
          </ac:spMkLst>
        </pc:spChg>
        <pc:spChg chg="mod">
          <ac:chgData name="Mary Ann Ruganis" userId="081c480f-15d2-42f6-9c91-edc921852385" providerId="ADAL" clId="{A390BD2B-B0BD-4869-B5B9-D1BB73757622}" dt="2021-06-22T18:23:50.884" v="126" actId="571"/>
          <ac:spMkLst>
            <pc:docMk/>
            <pc:sldMk cId="0" sldId="266"/>
            <ac:spMk id="96" creationId="{EB1A1EAC-9831-4BD1-B6A1-A5DCAB1563C5}"/>
          </ac:spMkLst>
        </pc:spChg>
        <pc:spChg chg="mod">
          <ac:chgData name="Mary Ann Ruganis" userId="081c480f-15d2-42f6-9c91-edc921852385" providerId="ADAL" clId="{A390BD2B-B0BD-4869-B5B9-D1BB73757622}" dt="2021-06-22T18:23:50.884" v="126" actId="571"/>
          <ac:spMkLst>
            <pc:docMk/>
            <pc:sldMk cId="0" sldId="266"/>
            <ac:spMk id="97" creationId="{FF4C6012-199E-47D3-9447-B124F1B541BE}"/>
          </ac:spMkLst>
        </pc:spChg>
        <pc:spChg chg="mod">
          <ac:chgData name="Mary Ann Ruganis" userId="081c480f-15d2-42f6-9c91-edc921852385" providerId="ADAL" clId="{A390BD2B-B0BD-4869-B5B9-D1BB73757622}" dt="2021-06-22T18:23:50.884" v="126" actId="571"/>
          <ac:spMkLst>
            <pc:docMk/>
            <pc:sldMk cId="0" sldId="266"/>
            <ac:spMk id="98" creationId="{E90CF1A9-18FC-4EB7-88F8-0DA0D28C7D22}"/>
          </ac:spMkLst>
        </pc:spChg>
        <pc:spChg chg="mod">
          <ac:chgData name="Mary Ann Ruganis" userId="081c480f-15d2-42f6-9c91-edc921852385" providerId="ADAL" clId="{A390BD2B-B0BD-4869-B5B9-D1BB73757622}" dt="2021-06-22T18:23:50.884" v="126" actId="571"/>
          <ac:spMkLst>
            <pc:docMk/>
            <pc:sldMk cId="0" sldId="266"/>
            <ac:spMk id="99" creationId="{E5FCA259-E927-4E43-9608-ACEE443DBD88}"/>
          </ac:spMkLst>
        </pc:spChg>
        <pc:spChg chg="mod">
          <ac:chgData name="Mary Ann Ruganis" userId="081c480f-15d2-42f6-9c91-edc921852385" providerId="ADAL" clId="{A390BD2B-B0BD-4869-B5B9-D1BB73757622}" dt="2021-06-22T18:23:50.884" v="126" actId="571"/>
          <ac:spMkLst>
            <pc:docMk/>
            <pc:sldMk cId="0" sldId="266"/>
            <ac:spMk id="102" creationId="{9297D207-F569-4296-BA81-8592B6E12218}"/>
          </ac:spMkLst>
        </pc:spChg>
        <pc:spChg chg="mod">
          <ac:chgData name="Mary Ann Ruganis" userId="081c480f-15d2-42f6-9c91-edc921852385" providerId="ADAL" clId="{A390BD2B-B0BD-4869-B5B9-D1BB73757622}" dt="2021-06-22T18:23:50.884" v="126" actId="571"/>
          <ac:spMkLst>
            <pc:docMk/>
            <pc:sldMk cId="0" sldId="266"/>
            <ac:spMk id="103" creationId="{2ED7E3BF-9DF0-43B9-B057-E2752ABA9B78}"/>
          </ac:spMkLst>
        </pc:spChg>
        <pc:spChg chg="mod">
          <ac:chgData name="Mary Ann Ruganis" userId="081c480f-15d2-42f6-9c91-edc921852385" providerId="ADAL" clId="{A390BD2B-B0BD-4869-B5B9-D1BB73757622}" dt="2021-06-22T18:23:50.884" v="126" actId="571"/>
          <ac:spMkLst>
            <pc:docMk/>
            <pc:sldMk cId="0" sldId="266"/>
            <ac:spMk id="104" creationId="{E4A20A59-6A5C-4FE8-AC15-F7D023E92ABB}"/>
          </ac:spMkLst>
        </pc:spChg>
        <pc:spChg chg="mod">
          <ac:chgData name="Mary Ann Ruganis" userId="081c480f-15d2-42f6-9c91-edc921852385" providerId="ADAL" clId="{A390BD2B-B0BD-4869-B5B9-D1BB73757622}" dt="2021-06-22T18:23:50.884" v="126" actId="571"/>
          <ac:spMkLst>
            <pc:docMk/>
            <pc:sldMk cId="0" sldId="266"/>
            <ac:spMk id="105" creationId="{C350558C-5375-443D-BC05-C36D8D2264A4}"/>
          </ac:spMkLst>
        </pc:spChg>
        <pc:spChg chg="add mod">
          <ac:chgData name="Mary Ann Ruganis" userId="081c480f-15d2-42f6-9c91-edc921852385" providerId="ADAL" clId="{A390BD2B-B0BD-4869-B5B9-D1BB73757622}" dt="2021-06-22T18:23:50.884" v="126" actId="571"/>
          <ac:spMkLst>
            <pc:docMk/>
            <pc:sldMk cId="0" sldId="266"/>
            <ac:spMk id="106" creationId="{E8621AD2-F0AA-4901-83E2-60E129C00350}"/>
          </ac:spMkLst>
        </pc:spChg>
        <pc:spChg chg="add del mod">
          <ac:chgData name="Mary Ann Ruganis" userId="081c480f-15d2-42f6-9c91-edc921852385" providerId="ADAL" clId="{A390BD2B-B0BD-4869-B5B9-D1BB73757622}" dt="2021-06-22T18:26:11.183" v="144" actId="478"/>
          <ac:spMkLst>
            <pc:docMk/>
            <pc:sldMk cId="0" sldId="266"/>
            <ac:spMk id="107" creationId="{D915E7FC-AD7E-41C1-BC01-4D62219BD882}"/>
          </ac:spMkLst>
        </pc:spChg>
        <pc:spChg chg="add del mod">
          <ac:chgData name="Mary Ann Ruganis" userId="081c480f-15d2-42f6-9c91-edc921852385" providerId="ADAL" clId="{A390BD2B-B0BD-4869-B5B9-D1BB73757622}" dt="2021-06-22T18:26:11.183" v="144" actId="478"/>
          <ac:spMkLst>
            <pc:docMk/>
            <pc:sldMk cId="0" sldId="266"/>
            <ac:spMk id="108" creationId="{E4C4169F-CE19-4FA7-A8EB-C4D1C3B7729D}"/>
          </ac:spMkLst>
        </pc:spChg>
        <pc:spChg chg="add del mod">
          <ac:chgData name="Mary Ann Ruganis" userId="081c480f-15d2-42f6-9c91-edc921852385" providerId="ADAL" clId="{A390BD2B-B0BD-4869-B5B9-D1BB73757622}" dt="2021-06-22T18:26:11.183" v="144" actId="478"/>
          <ac:spMkLst>
            <pc:docMk/>
            <pc:sldMk cId="0" sldId="266"/>
            <ac:spMk id="109" creationId="{0066C008-1B22-4602-AF06-353DD840F81D}"/>
          </ac:spMkLst>
        </pc:spChg>
        <pc:spChg chg="add del mod">
          <ac:chgData name="Mary Ann Ruganis" userId="081c480f-15d2-42f6-9c91-edc921852385" providerId="ADAL" clId="{A390BD2B-B0BD-4869-B5B9-D1BB73757622}" dt="2021-06-22T18:26:11.183" v="144" actId="478"/>
          <ac:spMkLst>
            <pc:docMk/>
            <pc:sldMk cId="0" sldId="266"/>
            <ac:spMk id="110" creationId="{8DA0C8FD-5602-408E-A593-319239317E6F}"/>
          </ac:spMkLst>
        </pc:spChg>
        <pc:spChg chg="add del mod">
          <ac:chgData name="Mary Ann Ruganis" userId="081c480f-15d2-42f6-9c91-edc921852385" providerId="ADAL" clId="{A390BD2B-B0BD-4869-B5B9-D1BB73757622}" dt="2021-06-22T18:26:11.183" v="144" actId="478"/>
          <ac:spMkLst>
            <pc:docMk/>
            <pc:sldMk cId="0" sldId="266"/>
            <ac:spMk id="111" creationId="{2C4843CF-3784-48B3-80D7-0A71B69584D4}"/>
          </ac:spMkLst>
        </pc:spChg>
        <pc:spChg chg="add del mod">
          <ac:chgData name="Mary Ann Ruganis" userId="081c480f-15d2-42f6-9c91-edc921852385" providerId="ADAL" clId="{A390BD2B-B0BD-4869-B5B9-D1BB73757622}" dt="2021-06-22T18:26:11.183" v="144" actId="478"/>
          <ac:spMkLst>
            <pc:docMk/>
            <pc:sldMk cId="0" sldId="266"/>
            <ac:spMk id="112" creationId="{857AD6D8-B786-409F-AB9F-3554878C11A7}"/>
          </ac:spMkLst>
        </pc:spChg>
        <pc:spChg chg="add del mod">
          <ac:chgData name="Mary Ann Ruganis" userId="081c480f-15d2-42f6-9c91-edc921852385" providerId="ADAL" clId="{A390BD2B-B0BD-4869-B5B9-D1BB73757622}" dt="2021-06-22T18:26:11.183" v="144" actId="478"/>
          <ac:spMkLst>
            <pc:docMk/>
            <pc:sldMk cId="0" sldId="266"/>
            <ac:spMk id="113" creationId="{9DD13769-0F33-4029-8EBD-EE6DFA5BBF02}"/>
          </ac:spMkLst>
        </pc:spChg>
        <pc:spChg chg="add del mod">
          <ac:chgData name="Mary Ann Ruganis" userId="081c480f-15d2-42f6-9c91-edc921852385" providerId="ADAL" clId="{A390BD2B-B0BD-4869-B5B9-D1BB73757622}" dt="2021-06-22T18:26:11.183" v="144" actId="478"/>
          <ac:spMkLst>
            <pc:docMk/>
            <pc:sldMk cId="0" sldId="266"/>
            <ac:spMk id="114" creationId="{29CE13E7-B20E-4D1E-83A0-2598000180ED}"/>
          </ac:spMkLst>
        </pc:spChg>
        <pc:spChg chg="add del mod">
          <ac:chgData name="Mary Ann Ruganis" userId="081c480f-15d2-42f6-9c91-edc921852385" providerId="ADAL" clId="{A390BD2B-B0BD-4869-B5B9-D1BB73757622}" dt="2021-06-22T18:26:29.558" v="146" actId="478"/>
          <ac:spMkLst>
            <pc:docMk/>
            <pc:sldMk cId="0" sldId="266"/>
            <ac:spMk id="115" creationId="{579796E0-3237-488E-AB97-38F7C4AC3C38}"/>
          </ac:spMkLst>
        </pc:spChg>
        <pc:spChg chg="add del mod">
          <ac:chgData name="Mary Ann Ruganis" userId="081c480f-15d2-42f6-9c91-edc921852385" providerId="ADAL" clId="{A390BD2B-B0BD-4869-B5B9-D1BB73757622}" dt="2021-06-22T18:26:29.558" v="146" actId="478"/>
          <ac:spMkLst>
            <pc:docMk/>
            <pc:sldMk cId="0" sldId="266"/>
            <ac:spMk id="116" creationId="{AAFB9CC6-C7AA-4046-A8DC-640ADA0F42A8}"/>
          </ac:spMkLst>
        </pc:spChg>
        <pc:spChg chg="add del mod">
          <ac:chgData name="Mary Ann Ruganis" userId="081c480f-15d2-42f6-9c91-edc921852385" providerId="ADAL" clId="{A390BD2B-B0BD-4869-B5B9-D1BB73757622}" dt="2021-06-22T18:26:29.558" v="146" actId="478"/>
          <ac:spMkLst>
            <pc:docMk/>
            <pc:sldMk cId="0" sldId="266"/>
            <ac:spMk id="117" creationId="{FBD3E4F0-98C5-40E0-A7E9-AF2C9FA423D9}"/>
          </ac:spMkLst>
        </pc:spChg>
        <pc:spChg chg="add del mod">
          <ac:chgData name="Mary Ann Ruganis" userId="081c480f-15d2-42f6-9c91-edc921852385" providerId="ADAL" clId="{A390BD2B-B0BD-4869-B5B9-D1BB73757622}" dt="2021-06-22T18:26:29.558" v="146" actId="478"/>
          <ac:spMkLst>
            <pc:docMk/>
            <pc:sldMk cId="0" sldId="266"/>
            <ac:spMk id="118" creationId="{F0A7D332-21E5-47ED-805E-3B9D63197480}"/>
          </ac:spMkLst>
        </pc:spChg>
        <pc:spChg chg="add del mod">
          <ac:chgData name="Mary Ann Ruganis" userId="081c480f-15d2-42f6-9c91-edc921852385" providerId="ADAL" clId="{A390BD2B-B0BD-4869-B5B9-D1BB73757622}" dt="2021-06-22T18:26:29.558" v="146" actId="478"/>
          <ac:spMkLst>
            <pc:docMk/>
            <pc:sldMk cId="0" sldId="266"/>
            <ac:spMk id="119" creationId="{778A5D34-7D0E-456C-8B68-4A93F34FDE55}"/>
          </ac:spMkLst>
        </pc:spChg>
        <pc:spChg chg="add del mod">
          <ac:chgData name="Mary Ann Ruganis" userId="081c480f-15d2-42f6-9c91-edc921852385" providerId="ADAL" clId="{A390BD2B-B0BD-4869-B5B9-D1BB73757622}" dt="2021-06-22T18:26:29.558" v="146" actId="478"/>
          <ac:spMkLst>
            <pc:docMk/>
            <pc:sldMk cId="0" sldId="266"/>
            <ac:spMk id="120" creationId="{C7CF1FDF-071B-4842-BA3C-9B7A6FB39C1D}"/>
          </ac:spMkLst>
        </pc:spChg>
        <pc:spChg chg="add del mod">
          <ac:chgData name="Mary Ann Ruganis" userId="081c480f-15d2-42f6-9c91-edc921852385" providerId="ADAL" clId="{A390BD2B-B0BD-4869-B5B9-D1BB73757622}" dt="2021-06-22T18:26:36.871" v="148" actId="478"/>
          <ac:spMkLst>
            <pc:docMk/>
            <pc:sldMk cId="0" sldId="266"/>
            <ac:spMk id="121" creationId="{92684B99-6066-430E-AAF1-53F67425D4DE}"/>
          </ac:spMkLst>
        </pc:spChg>
        <pc:spChg chg="add del mod">
          <ac:chgData name="Mary Ann Ruganis" userId="081c480f-15d2-42f6-9c91-edc921852385" providerId="ADAL" clId="{A390BD2B-B0BD-4869-B5B9-D1BB73757622}" dt="2021-06-22T18:26:36.871" v="148" actId="478"/>
          <ac:spMkLst>
            <pc:docMk/>
            <pc:sldMk cId="0" sldId="266"/>
            <ac:spMk id="122" creationId="{4209AAAF-0CB0-4928-88D8-B5F8A52C1784}"/>
          </ac:spMkLst>
        </pc:spChg>
        <pc:spChg chg="add del mod">
          <ac:chgData name="Mary Ann Ruganis" userId="081c480f-15d2-42f6-9c91-edc921852385" providerId="ADAL" clId="{A390BD2B-B0BD-4869-B5B9-D1BB73757622}" dt="2021-06-22T18:26:36.871" v="148" actId="478"/>
          <ac:spMkLst>
            <pc:docMk/>
            <pc:sldMk cId="0" sldId="266"/>
            <ac:spMk id="123" creationId="{889CDD19-2F1E-4ECC-A86C-C0ABEFE2AF97}"/>
          </ac:spMkLst>
        </pc:spChg>
        <pc:spChg chg="add del mod">
          <ac:chgData name="Mary Ann Ruganis" userId="081c480f-15d2-42f6-9c91-edc921852385" providerId="ADAL" clId="{A390BD2B-B0BD-4869-B5B9-D1BB73757622}" dt="2021-06-22T18:26:36.871" v="148" actId="478"/>
          <ac:spMkLst>
            <pc:docMk/>
            <pc:sldMk cId="0" sldId="266"/>
            <ac:spMk id="124" creationId="{45E58BD7-0C39-4F58-8DE7-11D10027B5DC}"/>
          </ac:spMkLst>
        </pc:spChg>
        <pc:spChg chg="add del mod">
          <ac:chgData name="Mary Ann Ruganis" userId="081c480f-15d2-42f6-9c91-edc921852385" providerId="ADAL" clId="{A390BD2B-B0BD-4869-B5B9-D1BB73757622}" dt="2021-06-22T18:26:36.871" v="148" actId="478"/>
          <ac:spMkLst>
            <pc:docMk/>
            <pc:sldMk cId="0" sldId="266"/>
            <ac:spMk id="125" creationId="{AB7386D9-DEB9-4DB0-9F16-DCA095E5DB95}"/>
          </ac:spMkLst>
        </pc:spChg>
        <pc:spChg chg="add mod">
          <ac:chgData name="Mary Ann Ruganis" userId="081c480f-15d2-42f6-9c91-edc921852385" providerId="ADAL" clId="{A390BD2B-B0BD-4869-B5B9-D1BB73757622}" dt="2021-06-22T18:28:56.534" v="163" actId="1076"/>
          <ac:spMkLst>
            <pc:docMk/>
            <pc:sldMk cId="0" sldId="266"/>
            <ac:spMk id="127" creationId="{7BCDB8CF-1D33-463F-A2F8-E39C7F6B537A}"/>
          </ac:spMkLst>
        </pc:spChg>
        <pc:spChg chg="mod">
          <ac:chgData name="Mary Ann Ruganis" userId="081c480f-15d2-42f6-9c91-edc921852385" providerId="ADAL" clId="{A390BD2B-B0BD-4869-B5B9-D1BB73757622}" dt="2021-06-22T18:29:45.886" v="189" actId="20577"/>
          <ac:spMkLst>
            <pc:docMk/>
            <pc:sldMk cId="0" sldId="266"/>
            <ac:spMk id="1663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9:28.649" v="183" actId="20577"/>
          <ac:spMkLst>
            <pc:docMk/>
            <pc:sldMk cId="0" sldId="266"/>
            <ac:spMk id="1667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1:25.321" v="105" actId="255"/>
          <ac:spMkLst>
            <pc:docMk/>
            <pc:sldMk cId="0" sldId="266"/>
            <ac:spMk id="1671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0:47.765" v="102" actId="1076"/>
          <ac:spMkLst>
            <pc:docMk/>
            <pc:sldMk cId="0" sldId="266"/>
            <ac:spMk id="1672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1:39.231" v="109" actId="1076"/>
          <ac:spMkLst>
            <pc:docMk/>
            <pc:sldMk cId="0" sldId="266"/>
            <ac:spMk id="1675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5:26.664" v="139" actId="403"/>
          <ac:spMkLst>
            <pc:docMk/>
            <pc:sldMk cId="0" sldId="266"/>
            <ac:spMk id="1676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6:51.538" v="149" actId="164"/>
          <ac:spMkLst>
            <pc:docMk/>
            <pc:sldMk cId="0" sldId="266"/>
            <ac:spMk id="1677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6:51.538" v="149" actId="164"/>
          <ac:spMkLst>
            <pc:docMk/>
            <pc:sldMk cId="0" sldId="266"/>
            <ac:spMk id="1678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6:51.538" v="149" actId="164"/>
          <ac:spMkLst>
            <pc:docMk/>
            <pc:sldMk cId="0" sldId="266"/>
            <ac:spMk id="1679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6:51.538" v="149" actId="164"/>
          <ac:spMkLst>
            <pc:docMk/>
            <pc:sldMk cId="0" sldId="266"/>
            <ac:spMk id="1680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6:51.538" v="149" actId="164"/>
          <ac:spMkLst>
            <pc:docMk/>
            <pc:sldMk cId="0" sldId="266"/>
            <ac:spMk id="1681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6:51.538" v="149" actId="164"/>
          <ac:spMkLst>
            <pc:docMk/>
            <pc:sldMk cId="0" sldId="266"/>
            <ac:spMk id="1682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6:51.538" v="149" actId="164"/>
          <ac:spMkLst>
            <pc:docMk/>
            <pc:sldMk cId="0" sldId="266"/>
            <ac:spMk id="1683" creationId="{00000000-0000-0000-0000-000000000000}"/>
          </ac:spMkLst>
        </pc:spChg>
        <pc:spChg chg="del">
          <ac:chgData name="Mary Ann Ruganis" userId="081c480f-15d2-42f6-9c91-edc921852385" providerId="ADAL" clId="{A390BD2B-B0BD-4869-B5B9-D1BB73757622}" dt="2021-06-22T18:26:11.183" v="144" actId="478"/>
          <ac:spMkLst>
            <pc:docMk/>
            <pc:sldMk cId="0" sldId="266"/>
            <ac:spMk id="1684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6:51.538" v="149" actId="164"/>
          <ac:spMkLst>
            <pc:docMk/>
            <pc:sldMk cId="0" sldId="266"/>
            <ac:spMk id="1686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0:14.321" v="95" actId="164"/>
          <ac:spMkLst>
            <pc:docMk/>
            <pc:sldMk cId="0" sldId="266"/>
            <ac:spMk id="1688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0:14.321" v="95" actId="164"/>
          <ac:spMkLst>
            <pc:docMk/>
            <pc:sldMk cId="0" sldId="266"/>
            <ac:spMk id="1689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0:14.321" v="95" actId="164"/>
          <ac:spMkLst>
            <pc:docMk/>
            <pc:sldMk cId="0" sldId="266"/>
            <ac:spMk id="1690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0:14.321" v="95" actId="164"/>
          <ac:spMkLst>
            <pc:docMk/>
            <pc:sldMk cId="0" sldId="266"/>
            <ac:spMk id="1691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3:22.974" v="122" actId="14100"/>
          <ac:spMkLst>
            <pc:docMk/>
            <pc:sldMk cId="0" sldId="266"/>
            <ac:spMk id="1699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1:31.240" v="106" actId="1076"/>
          <ac:spMkLst>
            <pc:docMk/>
            <pc:sldMk cId="0" sldId="266"/>
            <ac:spMk id="1704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0:30.142" v="98" actId="1076"/>
          <ac:spMkLst>
            <pc:docMk/>
            <pc:sldMk cId="0" sldId="266"/>
            <ac:spMk id="1705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21:33.724" v="107" actId="1076"/>
          <ac:spMkLst>
            <pc:docMk/>
            <pc:sldMk cId="0" sldId="266"/>
            <ac:spMk id="1707" creationId="{00000000-0000-0000-0000-000000000000}"/>
          </ac:spMkLst>
        </pc:spChg>
        <pc:grpChg chg="add mod ord">
          <ac:chgData name="Mary Ann Ruganis" userId="081c480f-15d2-42f6-9c91-edc921852385" providerId="ADAL" clId="{A390BD2B-B0BD-4869-B5B9-D1BB73757622}" dt="2021-06-22T18:27:39.877" v="157" actId="14100"/>
          <ac:grpSpMkLst>
            <pc:docMk/>
            <pc:sldMk cId="0" sldId="266"/>
            <ac:grpSpMk id="2" creationId="{5947DE1E-6332-4528-BDA2-BE33A5F4DCA0}"/>
          </ac:grpSpMkLst>
        </pc:grpChg>
        <pc:grpChg chg="add mod">
          <ac:chgData name="Mary Ann Ruganis" userId="081c480f-15d2-42f6-9c91-edc921852385" providerId="ADAL" clId="{A390BD2B-B0BD-4869-B5B9-D1BB73757622}" dt="2021-06-22T18:27:17.109" v="152" actId="14100"/>
          <ac:grpSpMkLst>
            <pc:docMk/>
            <pc:sldMk cId="0" sldId="266"/>
            <ac:grpSpMk id="3" creationId="{F5DA0349-34D1-4809-AF5A-83BB362A44BD}"/>
          </ac:grpSpMkLst>
        </pc:grpChg>
        <pc:grpChg chg="add del mod">
          <ac:chgData name="Mary Ann Ruganis" userId="081c480f-15d2-42f6-9c91-edc921852385" providerId="ADAL" clId="{A390BD2B-B0BD-4869-B5B9-D1BB73757622}" dt="2021-06-22T18:19:12.116" v="90" actId="478"/>
          <ac:grpSpMkLst>
            <pc:docMk/>
            <pc:sldMk cId="0" sldId="266"/>
            <ac:grpSpMk id="50" creationId="{53BE05B9-8F9B-4925-9681-24BF9EA28BE4}"/>
          </ac:grpSpMkLst>
        </pc:grpChg>
        <pc:grpChg chg="add del mod">
          <ac:chgData name="Mary Ann Ruganis" userId="081c480f-15d2-42f6-9c91-edc921852385" providerId="ADAL" clId="{A390BD2B-B0BD-4869-B5B9-D1BB73757622}" dt="2021-06-22T18:19:07.700" v="89" actId="478"/>
          <ac:grpSpMkLst>
            <pc:docMk/>
            <pc:sldMk cId="0" sldId="266"/>
            <ac:grpSpMk id="55" creationId="{F1E625DB-C86A-4B5C-AC79-4C0ADD1067DF}"/>
          </ac:grpSpMkLst>
        </pc:grpChg>
        <pc:grpChg chg="add del mod">
          <ac:chgData name="Mary Ann Ruganis" userId="081c480f-15d2-42f6-9c91-edc921852385" providerId="ADAL" clId="{A390BD2B-B0BD-4869-B5B9-D1BB73757622}" dt="2021-06-22T18:18:59.620" v="84" actId="478"/>
          <ac:grpSpMkLst>
            <pc:docMk/>
            <pc:sldMk cId="0" sldId="266"/>
            <ac:grpSpMk id="59" creationId="{6EB95446-209D-46E3-BBBC-1B340F945EB2}"/>
          </ac:grpSpMkLst>
        </pc:grpChg>
        <pc:grpChg chg="mod">
          <ac:chgData name="Mary Ann Ruganis" userId="081c480f-15d2-42f6-9c91-edc921852385" providerId="ADAL" clId="{A390BD2B-B0BD-4869-B5B9-D1BB73757622}" dt="2021-06-22T18:18:44.417" v="82" actId="571"/>
          <ac:grpSpMkLst>
            <pc:docMk/>
            <pc:sldMk cId="0" sldId="266"/>
            <ac:grpSpMk id="60" creationId="{951D068C-5690-45B4-8667-BD58F867BF7C}"/>
          </ac:grpSpMkLst>
        </pc:grpChg>
        <pc:grpChg chg="add del mod">
          <ac:chgData name="Mary Ann Ruganis" userId="081c480f-15d2-42f6-9c91-edc921852385" providerId="ADAL" clId="{A390BD2B-B0BD-4869-B5B9-D1BB73757622}" dt="2021-06-22T18:19:04.588" v="87" actId="478"/>
          <ac:grpSpMkLst>
            <pc:docMk/>
            <pc:sldMk cId="0" sldId="266"/>
            <ac:grpSpMk id="65" creationId="{30FD77FE-FF43-4DFC-B273-D6451798B980}"/>
          </ac:grpSpMkLst>
        </pc:grpChg>
        <pc:grpChg chg="mod">
          <ac:chgData name="Mary Ann Ruganis" userId="081c480f-15d2-42f6-9c91-edc921852385" providerId="ADAL" clId="{A390BD2B-B0BD-4869-B5B9-D1BB73757622}" dt="2021-06-22T18:18:44.417" v="82" actId="571"/>
          <ac:grpSpMkLst>
            <pc:docMk/>
            <pc:sldMk cId="0" sldId="266"/>
            <ac:grpSpMk id="66" creationId="{7AD755AF-3352-45AF-9EAA-32FAB6C30707}"/>
          </ac:grpSpMkLst>
        </pc:grpChg>
        <pc:grpChg chg="add mod">
          <ac:chgData name="Mary Ann Ruganis" userId="081c480f-15d2-42f6-9c91-edc921852385" providerId="ADAL" clId="{A390BD2B-B0BD-4869-B5B9-D1BB73757622}" dt="2021-06-22T18:19:20.546" v="92" actId="571"/>
          <ac:grpSpMkLst>
            <pc:docMk/>
            <pc:sldMk cId="0" sldId="266"/>
            <ac:grpSpMk id="71" creationId="{5C183DB5-D175-44C8-AAA9-19FC97BC6A6A}"/>
          </ac:grpSpMkLst>
        </pc:grpChg>
        <pc:grpChg chg="add mod">
          <ac:chgData name="Mary Ann Ruganis" userId="081c480f-15d2-42f6-9c91-edc921852385" providerId="ADAL" clId="{A390BD2B-B0BD-4869-B5B9-D1BB73757622}" dt="2021-06-22T18:19:20.546" v="92" actId="571"/>
          <ac:grpSpMkLst>
            <pc:docMk/>
            <pc:sldMk cId="0" sldId="266"/>
            <ac:grpSpMk id="76" creationId="{994EE594-1ADB-4AC5-8E52-6010D6D14C4E}"/>
          </ac:grpSpMkLst>
        </pc:grpChg>
        <pc:grpChg chg="mod">
          <ac:chgData name="Mary Ann Ruganis" userId="081c480f-15d2-42f6-9c91-edc921852385" providerId="ADAL" clId="{A390BD2B-B0BD-4869-B5B9-D1BB73757622}" dt="2021-06-22T18:19:20.546" v="92" actId="571"/>
          <ac:grpSpMkLst>
            <pc:docMk/>
            <pc:sldMk cId="0" sldId="266"/>
            <ac:grpSpMk id="77" creationId="{E822AF18-581B-42AE-AFF5-061651B382BC}"/>
          </ac:grpSpMkLst>
        </pc:grpChg>
        <pc:grpChg chg="add mod">
          <ac:chgData name="Mary Ann Ruganis" userId="081c480f-15d2-42f6-9c91-edc921852385" providerId="ADAL" clId="{A390BD2B-B0BD-4869-B5B9-D1BB73757622}" dt="2021-06-22T18:19:20.546" v="92" actId="571"/>
          <ac:grpSpMkLst>
            <pc:docMk/>
            <pc:sldMk cId="0" sldId="266"/>
            <ac:grpSpMk id="82" creationId="{0E5425B2-8A8F-4C47-9C1E-B661514A1FA6}"/>
          </ac:grpSpMkLst>
        </pc:grpChg>
        <pc:grpChg chg="mod">
          <ac:chgData name="Mary Ann Ruganis" userId="081c480f-15d2-42f6-9c91-edc921852385" providerId="ADAL" clId="{A390BD2B-B0BD-4869-B5B9-D1BB73757622}" dt="2021-06-22T18:19:20.546" v="92" actId="571"/>
          <ac:grpSpMkLst>
            <pc:docMk/>
            <pc:sldMk cId="0" sldId="266"/>
            <ac:grpSpMk id="83" creationId="{1EE40318-AA02-4C5B-9F5E-BC583AF392BD}"/>
          </ac:grpSpMkLst>
        </pc:grpChg>
        <pc:grpChg chg="add del mod">
          <ac:chgData name="Mary Ann Ruganis" userId="081c480f-15d2-42f6-9c91-edc921852385" providerId="ADAL" clId="{A390BD2B-B0BD-4869-B5B9-D1BB73757622}" dt="2021-06-22T18:25:01.138" v="134" actId="478"/>
          <ac:grpSpMkLst>
            <pc:docMk/>
            <pc:sldMk cId="0" sldId="266"/>
            <ac:grpSpMk id="89" creationId="{28299FA2-ABDF-4566-9ECA-718BC408A9CC}"/>
          </ac:grpSpMkLst>
        </pc:grpChg>
        <pc:grpChg chg="add del mod">
          <ac:chgData name="Mary Ann Ruganis" userId="081c480f-15d2-42f6-9c91-edc921852385" providerId="ADAL" clId="{A390BD2B-B0BD-4869-B5B9-D1BB73757622}" dt="2021-06-22T18:25:05.174" v="135" actId="478"/>
          <ac:grpSpMkLst>
            <pc:docMk/>
            <pc:sldMk cId="0" sldId="266"/>
            <ac:grpSpMk id="94" creationId="{69E9AB51-93CD-4B96-B09D-80BF6361DD61}"/>
          </ac:grpSpMkLst>
        </pc:grpChg>
        <pc:grpChg chg="mod">
          <ac:chgData name="Mary Ann Ruganis" userId="081c480f-15d2-42f6-9c91-edc921852385" providerId="ADAL" clId="{A390BD2B-B0BD-4869-B5B9-D1BB73757622}" dt="2021-06-22T18:23:50.884" v="126" actId="571"/>
          <ac:grpSpMkLst>
            <pc:docMk/>
            <pc:sldMk cId="0" sldId="266"/>
            <ac:grpSpMk id="95" creationId="{CE32A1C2-2720-46AF-8CA5-7C7E63172DB5}"/>
          </ac:grpSpMkLst>
        </pc:grpChg>
        <pc:grpChg chg="add del mod">
          <ac:chgData name="Mary Ann Ruganis" userId="081c480f-15d2-42f6-9c91-edc921852385" providerId="ADAL" clId="{A390BD2B-B0BD-4869-B5B9-D1BB73757622}" dt="2021-06-22T18:24:56.561" v="133" actId="478"/>
          <ac:grpSpMkLst>
            <pc:docMk/>
            <pc:sldMk cId="0" sldId="266"/>
            <ac:grpSpMk id="100" creationId="{DBCFD88A-50DF-4947-9FDF-0A005C1A2EC8}"/>
          </ac:grpSpMkLst>
        </pc:grpChg>
        <pc:grpChg chg="mod">
          <ac:chgData name="Mary Ann Ruganis" userId="081c480f-15d2-42f6-9c91-edc921852385" providerId="ADAL" clId="{A390BD2B-B0BD-4869-B5B9-D1BB73757622}" dt="2021-06-22T18:23:50.884" v="126" actId="571"/>
          <ac:grpSpMkLst>
            <pc:docMk/>
            <pc:sldMk cId="0" sldId="266"/>
            <ac:grpSpMk id="101" creationId="{3B2543D5-43F0-48D5-ACC9-1924E39F9032}"/>
          </ac:grpSpMkLst>
        </pc:grpChg>
        <pc:grpChg chg="mod">
          <ac:chgData name="Mary Ann Ruganis" userId="081c480f-15d2-42f6-9c91-edc921852385" providerId="ADAL" clId="{A390BD2B-B0BD-4869-B5B9-D1BB73757622}" dt="2021-06-22T18:25:22.289" v="138" actId="555"/>
          <ac:grpSpMkLst>
            <pc:docMk/>
            <pc:sldMk cId="0" sldId="266"/>
            <ac:grpSpMk id="1668" creationId="{00000000-0000-0000-0000-000000000000}"/>
          </ac:grpSpMkLst>
        </pc:grpChg>
        <pc:grpChg chg="add del mod">
          <ac:chgData name="Mary Ann Ruganis" userId="081c480f-15d2-42f6-9c91-edc921852385" providerId="ADAL" clId="{A390BD2B-B0BD-4869-B5B9-D1BB73757622}" dt="2021-06-22T18:25:22.289" v="138" actId="555"/>
          <ac:grpSpMkLst>
            <pc:docMk/>
            <pc:sldMk cId="0" sldId="266"/>
            <ac:grpSpMk id="1673" creationId="{00000000-0000-0000-0000-000000000000}"/>
          </ac:grpSpMkLst>
        </pc:grpChg>
        <pc:grpChg chg="mod">
          <ac:chgData name="Mary Ann Ruganis" userId="081c480f-15d2-42f6-9c91-edc921852385" providerId="ADAL" clId="{A390BD2B-B0BD-4869-B5B9-D1BB73757622}" dt="2021-06-22T18:25:31.781" v="140" actId="14100"/>
          <ac:grpSpMkLst>
            <pc:docMk/>
            <pc:sldMk cId="0" sldId="266"/>
            <ac:grpSpMk id="1695" creationId="{00000000-0000-0000-0000-000000000000}"/>
          </ac:grpSpMkLst>
        </pc:grpChg>
        <pc:grpChg chg="mod">
          <ac:chgData name="Mary Ann Ruganis" userId="081c480f-15d2-42f6-9c91-edc921852385" providerId="ADAL" clId="{A390BD2B-B0BD-4869-B5B9-D1BB73757622}" dt="2021-06-22T18:25:22.289" v="138" actId="555"/>
          <ac:grpSpMkLst>
            <pc:docMk/>
            <pc:sldMk cId="0" sldId="266"/>
            <ac:grpSpMk id="1701" creationId="{00000000-0000-0000-0000-000000000000}"/>
          </ac:grpSpMkLst>
        </pc:grpChg>
        <pc:picChg chg="mod">
          <ac:chgData name="Mary Ann Ruganis" userId="081c480f-15d2-42f6-9c91-edc921852385" providerId="ADAL" clId="{A390BD2B-B0BD-4869-B5B9-D1BB73757622}" dt="2021-06-22T18:20:14.321" v="95" actId="164"/>
          <ac:picMkLst>
            <pc:docMk/>
            <pc:sldMk cId="0" sldId="266"/>
            <ac:picMk id="1685" creationId="{00000000-0000-0000-0000-000000000000}"/>
          </ac:picMkLst>
        </pc:picChg>
        <pc:cxnChg chg="mod">
          <ac:chgData name="Mary Ann Ruganis" userId="081c480f-15d2-42f6-9c91-edc921852385" providerId="ADAL" clId="{A390BD2B-B0BD-4869-B5B9-D1BB73757622}" dt="2021-06-22T18:17:10.708" v="62" actId="1076"/>
          <ac:cxnSpMkLst>
            <pc:docMk/>
            <pc:sldMk cId="0" sldId="266"/>
            <ac:cxnSpMk id="1692" creationId="{00000000-0000-0000-0000-000000000000}"/>
          </ac:cxnSpMkLst>
        </pc:cxnChg>
        <pc:cxnChg chg="mod">
          <ac:chgData name="Mary Ann Ruganis" userId="081c480f-15d2-42f6-9c91-edc921852385" providerId="ADAL" clId="{A390BD2B-B0BD-4869-B5B9-D1BB73757622}" dt="2021-06-22T18:22:37.403" v="115" actId="1076"/>
          <ac:cxnSpMkLst>
            <pc:docMk/>
            <pc:sldMk cId="0" sldId="266"/>
            <ac:cxnSpMk id="1693" creationId="{00000000-0000-0000-0000-000000000000}"/>
          </ac:cxnSpMkLst>
        </pc:cxnChg>
        <pc:cxnChg chg="mod">
          <ac:chgData name="Mary Ann Ruganis" userId="081c480f-15d2-42f6-9c91-edc921852385" providerId="ADAL" clId="{A390BD2B-B0BD-4869-B5B9-D1BB73757622}" dt="2021-06-22T18:17:49.708" v="70" actId="1076"/>
          <ac:cxnSpMkLst>
            <pc:docMk/>
            <pc:sldMk cId="0" sldId="266"/>
            <ac:cxnSpMk id="1694" creationId="{00000000-0000-0000-0000-000000000000}"/>
          </ac:cxnSpMkLst>
        </pc:cxnChg>
      </pc:sldChg>
      <pc:sldChg chg="modSp mod">
        <pc:chgData name="Mary Ann Ruganis" userId="081c480f-15d2-42f6-9c91-edc921852385" providerId="ADAL" clId="{A390BD2B-B0BD-4869-B5B9-D1BB73757622}" dt="2021-06-29T19:48:21.241" v="4468" actId="20577"/>
        <pc:sldMkLst>
          <pc:docMk/>
          <pc:sldMk cId="0" sldId="267"/>
        </pc:sldMkLst>
        <pc:spChg chg="mod">
          <ac:chgData name="Mary Ann Ruganis" userId="081c480f-15d2-42f6-9c91-edc921852385" providerId="ADAL" clId="{A390BD2B-B0BD-4869-B5B9-D1BB73757622}" dt="2021-06-29T19:48:21.241" v="4468" actId="20577"/>
          <ac:spMkLst>
            <pc:docMk/>
            <pc:sldMk cId="0" sldId="267"/>
            <ac:spMk id="1713" creationId="{00000000-0000-0000-0000-000000000000}"/>
          </ac:spMkLst>
        </pc:spChg>
      </pc:sldChg>
      <pc:sldChg chg="modSp mod">
        <pc:chgData name="Mary Ann Ruganis" userId="081c480f-15d2-42f6-9c91-edc921852385" providerId="ADAL" clId="{A390BD2B-B0BD-4869-B5B9-D1BB73757622}" dt="2021-06-22T18:30:38.371" v="200" actId="313"/>
        <pc:sldMkLst>
          <pc:docMk/>
          <pc:sldMk cId="0" sldId="268"/>
        </pc:sldMkLst>
        <pc:spChg chg="mod">
          <ac:chgData name="Mary Ann Ruganis" userId="081c480f-15d2-42f6-9c91-edc921852385" providerId="ADAL" clId="{A390BD2B-B0BD-4869-B5B9-D1BB73757622}" dt="2021-06-22T18:30:33.765" v="196" actId="313"/>
          <ac:spMkLst>
            <pc:docMk/>
            <pc:sldMk cId="0" sldId="268"/>
            <ac:spMk id="1720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30:38.371" v="200" actId="313"/>
          <ac:spMkLst>
            <pc:docMk/>
            <pc:sldMk cId="0" sldId="268"/>
            <ac:spMk id="1722" creationId="{00000000-0000-0000-0000-000000000000}"/>
          </ac:spMkLst>
        </pc:spChg>
      </pc:sldChg>
      <pc:sldChg chg="modSp mod">
        <pc:chgData name="Mary Ann Ruganis" userId="081c480f-15d2-42f6-9c91-edc921852385" providerId="ADAL" clId="{A390BD2B-B0BD-4869-B5B9-D1BB73757622}" dt="2021-06-22T18:32:29.077" v="289" actId="20577"/>
        <pc:sldMkLst>
          <pc:docMk/>
          <pc:sldMk cId="0" sldId="269"/>
        </pc:sldMkLst>
        <pc:spChg chg="mod">
          <ac:chgData name="Mary Ann Ruganis" userId="081c480f-15d2-42f6-9c91-edc921852385" providerId="ADAL" clId="{A390BD2B-B0BD-4869-B5B9-D1BB73757622}" dt="2021-06-22T18:32:29.077" v="289" actId="20577"/>
          <ac:spMkLst>
            <pc:docMk/>
            <pc:sldMk cId="0" sldId="269"/>
            <ac:spMk id="1730" creationId="{00000000-0000-0000-0000-000000000000}"/>
          </ac:spMkLst>
        </pc:spChg>
      </pc:sldChg>
      <pc:sldChg chg="modSp">
        <pc:chgData name="Mary Ann Ruganis" userId="081c480f-15d2-42f6-9c91-edc921852385" providerId="ADAL" clId="{A390BD2B-B0BD-4869-B5B9-D1BB73757622}" dt="2021-06-22T18:30:46.656" v="202"/>
        <pc:sldMkLst>
          <pc:docMk/>
          <pc:sldMk cId="0" sldId="270"/>
        </pc:sldMkLst>
        <pc:spChg chg="mod">
          <ac:chgData name="Mary Ann Ruganis" userId="081c480f-15d2-42f6-9c91-edc921852385" providerId="ADAL" clId="{A390BD2B-B0BD-4869-B5B9-D1BB73757622}" dt="2021-06-22T18:30:46.656" v="202"/>
          <ac:spMkLst>
            <pc:docMk/>
            <pc:sldMk cId="0" sldId="270"/>
            <ac:spMk id="1737" creationId="{00000000-0000-0000-0000-000000000000}"/>
          </ac:spMkLst>
        </pc:spChg>
      </pc:sldChg>
      <pc:sldChg chg="modSp mod">
        <pc:chgData name="Mary Ann Ruganis" userId="081c480f-15d2-42f6-9c91-edc921852385" providerId="ADAL" clId="{A390BD2B-B0BD-4869-B5B9-D1BB73757622}" dt="2021-06-29T17:40:34.774" v="3554" actId="20577"/>
        <pc:sldMkLst>
          <pc:docMk/>
          <pc:sldMk cId="0" sldId="272"/>
        </pc:sldMkLst>
        <pc:spChg chg="mod">
          <ac:chgData name="Mary Ann Ruganis" userId="081c480f-15d2-42f6-9c91-edc921852385" providerId="ADAL" clId="{A390BD2B-B0BD-4869-B5B9-D1BB73757622}" dt="2021-06-29T17:40:09.388" v="3527" actId="20577"/>
          <ac:spMkLst>
            <pc:docMk/>
            <pc:sldMk cId="0" sldId="272"/>
            <ac:spMk id="1752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9T17:40:34.774" v="3554" actId="20577"/>
          <ac:spMkLst>
            <pc:docMk/>
            <pc:sldMk cId="0" sldId="272"/>
            <ac:spMk id="1753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3T15:18:01.868" v="2591" actId="1076"/>
          <ac:spMkLst>
            <pc:docMk/>
            <pc:sldMk cId="0" sldId="272"/>
            <ac:spMk id="1755" creationId="{00000000-0000-0000-0000-000000000000}"/>
          </ac:spMkLst>
        </pc:spChg>
      </pc:sldChg>
      <pc:sldChg chg="modSp add del mod">
        <pc:chgData name="Mary Ann Ruganis" userId="081c480f-15d2-42f6-9c91-edc921852385" providerId="ADAL" clId="{A390BD2B-B0BD-4869-B5B9-D1BB73757622}" dt="2021-06-23T15:18:35.230" v="2592" actId="47"/>
        <pc:sldMkLst>
          <pc:docMk/>
          <pc:sldMk cId="0" sldId="273"/>
        </pc:sldMkLst>
        <pc:spChg chg="mod">
          <ac:chgData name="Mary Ann Ruganis" userId="081c480f-15d2-42f6-9c91-edc921852385" providerId="ADAL" clId="{A390BD2B-B0BD-4869-B5B9-D1BB73757622}" dt="2021-06-22T18:38:39.838" v="392" actId="13926"/>
          <ac:spMkLst>
            <pc:docMk/>
            <pc:sldMk cId="0" sldId="273"/>
            <ac:spMk id="1761" creationId="{00000000-0000-0000-0000-000000000000}"/>
          </ac:spMkLst>
        </pc:spChg>
      </pc:sldChg>
      <pc:sldChg chg="modSp mod">
        <pc:chgData name="Mary Ann Ruganis" userId="081c480f-15d2-42f6-9c91-edc921852385" providerId="ADAL" clId="{A390BD2B-B0BD-4869-B5B9-D1BB73757622}" dt="2021-06-29T17:16:17.773" v="3511" actId="13926"/>
        <pc:sldMkLst>
          <pc:docMk/>
          <pc:sldMk cId="0" sldId="275"/>
        </pc:sldMkLst>
        <pc:spChg chg="mod">
          <ac:chgData name="Mary Ann Ruganis" userId="081c480f-15d2-42f6-9c91-edc921852385" providerId="ADAL" clId="{A390BD2B-B0BD-4869-B5B9-D1BB73757622}" dt="2021-06-29T17:16:17.773" v="3511" actId="13926"/>
          <ac:spMkLst>
            <pc:docMk/>
            <pc:sldMk cId="0" sldId="275"/>
            <ac:spMk id="1794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4T16:11:08.176" v="3497" actId="20577"/>
          <ac:spMkLst>
            <pc:docMk/>
            <pc:sldMk cId="0" sldId="275"/>
            <ac:spMk id="1800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39:40.603" v="403" actId="20577"/>
          <ac:spMkLst>
            <pc:docMk/>
            <pc:sldMk cId="0" sldId="275"/>
            <ac:spMk id="1801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21:22:29.010" v="1241"/>
          <ac:spMkLst>
            <pc:docMk/>
            <pc:sldMk cId="0" sldId="275"/>
            <ac:spMk id="1803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39:55.371" v="419" actId="20577"/>
          <ac:spMkLst>
            <pc:docMk/>
            <pc:sldMk cId="0" sldId="275"/>
            <ac:spMk id="1804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21:21:05.152" v="1232" actId="20577"/>
          <ac:spMkLst>
            <pc:docMk/>
            <pc:sldMk cId="0" sldId="275"/>
            <ac:spMk id="1805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21:19:45.839" v="1214" actId="1076"/>
          <ac:spMkLst>
            <pc:docMk/>
            <pc:sldMk cId="0" sldId="275"/>
            <ac:spMk id="1806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21:21:38.464" v="1238" actId="20577"/>
          <ac:spMkLst>
            <pc:docMk/>
            <pc:sldMk cId="0" sldId="275"/>
            <ac:spMk id="1807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9:33:06.949" v="444"/>
          <ac:spMkLst>
            <pc:docMk/>
            <pc:sldMk cId="0" sldId="275"/>
            <ac:spMk id="1808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8:59:17.241" v="429" actId="20577"/>
          <ac:spMkLst>
            <pc:docMk/>
            <pc:sldMk cId="0" sldId="275"/>
            <ac:spMk id="1809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4T16:10:51.169" v="3482" actId="6549"/>
          <ac:spMkLst>
            <pc:docMk/>
            <pc:sldMk cId="0" sldId="275"/>
            <ac:spMk id="1816" creationId="{00000000-0000-0000-0000-000000000000}"/>
          </ac:spMkLst>
        </pc:spChg>
        <pc:cxnChg chg="mod">
          <ac:chgData name="Mary Ann Ruganis" userId="081c480f-15d2-42f6-9c91-edc921852385" providerId="ADAL" clId="{A390BD2B-B0BD-4869-B5B9-D1BB73757622}" dt="2021-06-22T19:33:20.876" v="445" actId="1038"/>
          <ac:cxnSpMkLst>
            <pc:docMk/>
            <pc:sldMk cId="0" sldId="275"/>
            <ac:cxnSpMk id="1812" creationId="{00000000-0000-0000-0000-000000000000}"/>
          </ac:cxnSpMkLst>
        </pc:cxnChg>
        <pc:cxnChg chg="mod">
          <ac:chgData name="Mary Ann Ruganis" userId="081c480f-15d2-42f6-9c91-edc921852385" providerId="ADAL" clId="{A390BD2B-B0BD-4869-B5B9-D1BB73757622}" dt="2021-06-22T19:33:20.876" v="445" actId="1038"/>
          <ac:cxnSpMkLst>
            <pc:docMk/>
            <pc:sldMk cId="0" sldId="275"/>
            <ac:cxnSpMk id="1813" creationId="{00000000-0000-0000-0000-000000000000}"/>
          </ac:cxnSpMkLst>
        </pc:cxnChg>
      </pc:sldChg>
      <pc:sldChg chg="modSp mod">
        <pc:chgData name="Mary Ann Ruganis" userId="081c480f-15d2-42f6-9c91-edc921852385" providerId="ADAL" clId="{A390BD2B-B0BD-4869-B5B9-D1BB73757622}" dt="2021-06-29T19:29:39.243" v="4205" actId="1076"/>
        <pc:sldMkLst>
          <pc:docMk/>
          <pc:sldMk cId="0" sldId="276"/>
        </pc:sldMkLst>
        <pc:spChg chg="mod">
          <ac:chgData name="Mary Ann Ruganis" userId="081c480f-15d2-42f6-9c91-edc921852385" providerId="ADAL" clId="{A390BD2B-B0BD-4869-B5B9-D1BB73757622}" dt="2021-06-29T19:29:39.243" v="4205" actId="1076"/>
          <ac:spMkLst>
            <pc:docMk/>
            <pc:sldMk cId="0" sldId="276"/>
            <ac:spMk id="1825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9T19:29:35.222" v="4204" actId="27636"/>
          <ac:spMkLst>
            <pc:docMk/>
            <pc:sldMk cId="0" sldId="276"/>
            <ac:spMk id="1826" creationId="{00000000-0000-0000-0000-000000000000}"/>
          </ac:spMkLst>
        </pc:spChg>
      </pc:sldChg>
      <pc:sldChg chg="addSp delSp modSp mod">
        <pc:chgData name="Mary Ann Ruganis" userId="081c480f-15d2-42f6-9c91-edc921852385" providerId="ADAL" clId="{A390BD2B-B0BD-4869-B5B9-D1BB73757622}" dt="2021-06-22T20:05:53.044" v="727" actId="478"/>
        <pc:sldMkLst>
          <pc:docMk/>
          <pc:sldMk cId="0" sldId="277"/>
        </pc:sldMkLst>
        <pc:spChg chg="add mod">
          <ac:chgData name="Mary Ann Ruganis" userId="081c480f-15d2-42f6-9c91-edc921852385" providerId="ADAL" clId="{A390BD2B-B0BD-4869-B5B9-D1BB73757622}" dt="2021-06-22T20:00:21.776" v="701" actId="1076"/>
          <ac:spMkLst>
            <pc:docMk/>
            <pc:sldMk cId="0" sldId="277"/>
            <ac:spMk id="18" creationId="{69CEF70E-C830-47DF-A5CE-4C8B5653FDE4}"/>
          </ac:spMkLst>
        </pc:spChg>
        <pc:spChg chg="add del mod">
          <ac:chgData name="Mary Ann Ruganis" userId="081c480f-15d2-42f6-9c91-edc921852385" providerId="ADAL" clId="{A390BD2B-B0BD-4869-B5B9-D1BB73757622}" dt="2021-06-22T20:05:53.044" v="727" actId="478"/>
          <ac:spMkLst>
            <pc:docMk/>
            <pc:sldMk cId="0" sldId="277"/>
            <ac:spMk id="20" creationId="{3F03EF12-40B5-4E37-A605-B3C612E01051}"/>
          </ac:spMkLst>
        </pc:spChg>
        <pc:spChg chg="mod">
          <ac:chgData name="Mary Ann Ruganis" userId="081c480f-15d2-42f6-9c91-edc921852385" providerId="ADAL" clId="{A390BD2B-B0BD-4869-B5B9-D1BB73757622}" dt="2021-06-22T19:41:19.703" v="675" actId="20577"/>
          <ac:spMkLst>
            <pc:docMk/>
            <pc:sldMk cId="0" sldId="277"/>
            <ac:spMk id="1832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2T19:41:04.630" v="649" actId="20577"/>
          <ac:spMkLst>
            <pc:docMk/>
            <pc:sldMk cId="0" sldId="277"/>
            <ac:spMk id="1833" creationId="{00000000-0000-0000-0000-000000000000}"/>
          </ac:spMkLst>
        </pc:spChg>
        <pc:graphicFrameChg chg="add del mod">
          <ac:chgData name="Mary Ann Ruganis" userId="081c480f-15d2-42f6-9c91-edc921852385" providerId="ADAL" clId="{A390BD2B-B0BD-4869-B5B9-D1BB73757622}" dt="2021-06-22T19:42:35.049" v="678" actId="478"/>
          <ac:graphicFrameMkLst>
            <pc:docMk/>
            <pc:sldMk cId="0" sldId="277"/>
            <ac:graphicFrameMk id="2" creationId="{7181B67D-ADB1-4F0F-8AEA-55A514DA822A}"/>
          </ac:graphicFrameMkLst>
        </pc:graphicFrameChg>
        <pc:graphicFrameChg chg="add del mod">
          <ac:chgData name="Mary Ann Ruganis" userId="081c480f-15d2-42f6-9c91-edc921852385" providerId="ADAL" clId="{A390BD2B-B0BD-4869-B5B9-D1BB73757622}" dt="2021-06-22T20:03:50.357" v="708" actId="478"/>
          <ac:graphicFrameMkLst>
            <pc:docMk/>
            <pc:sldMk cId="0" sldId="277"/>
            <ac:graphicFrameMk id="5" creationId="{26B50A5D-ECFD-48E6-A7C3-160AE2FD7DB5}"/>
          </ac:graphicFrameMkLst>
        </pc:graphicFrameChg>
        <pc:picChg chg="add del mod">
          <ac:chgData name="Mary Ann Ruganis" userId="081c480f-15d2-42f6-9c91-edc921852385" providerId="ADAL" clId="{A390BD2B-B0BD-4869-B5B9-D1BB73757622}" dt="2021-06-22T20:05:12.198" v="719" actId="931"/>
          <ac:picMkLst>
            <pc:docMk/>
            <pc:sldMk cId="0" sldId="277"/>
            <ac:picMk id="7" creationId="{B3AFF63E-DF95-48B9-B6E6-E31AE3836E8B}"/>
          </ac:picMkLst>
        </pc:picChg>
        <pc:picChg chg="mod">
          <ac:chgData name="Mary Ann Ruganis" userId="081c480f-15d2-42f6-9c91-edc921852385" providerId="ADAL" clId="{A390BD2B-B0BD-4869-B5B9-D1BB73757622}" dt="2021-06-22T20:05:40.658" v="725" actId="14100"/>
          <ac:picMkLst>
            <pc:docMk/>
            <pc:sldMk cId="0" sldId="277"/>
            <ac:picMk id="1844" creationId="{00000000-0000-0000-0000-000000000000}"/>
          </ac:picMkLst>
        </pc:picChg>
      </pc:sldChg>
      <pc:sldChg chg="delSp modSp mod ord">
        <pc:chgData name="Mary Ann Ruganis" userId="081c480f-15d2-42f6-9c91-edc921852385" providerId="ADAL" clId="{A390BD2B-B0BD-4869-B5B9-D1BB73757622}" dt="2021-06-29T19:31:28.857" v="4370" actId="20577"/>
        <pc:sldMkLst>
          <pc:docMk/>
          <pc:sldMk cId="0" sldId="278"/>
        </pc:sldMkLst>
        <pc:graphicFrameChg chg="mod modGraphic">
          <ac:chgData name="Mary Ann Ruganis" userId="081c480f-15d2-42f6-9c91-edc921852385" providerId="ADAL" clId="{A390BD2B-B0BD-4869-B5B9-D1BB73757622}" dt="2021-06-29T19:31:28.857" v="4370" actId="20577"/>
          <ac:graphicFrameMkLst>
            <pc:docMk/>
            <pc:sldMk cId="0" sldId="278"/>
            <ac:graphicFrameMk id="1852" creationId="{00000000-0000-0000-0000-000000000000}"/>
          </ac:graphicFrameMkLst>
        </pc:graphicFrameChg>
        <pc:picChg chg="mod">
          <ac:chgData name="Mary Ann Ruganis" userId="081c480f-15d2-42f6-9c91-edc921852385" providerId="ADAL" clId="{A390BD2B-B0BD-4869-B5B9-D1BB73757622}" dt="2021-06-29T19:30:37.323" v="4294" actId="1076"/>
          <ac:picMkLst>
            <pc:docMk/>
            <pc:sldMk cId="0" sldId="278"/>
            <ac:picMk id="1855" creationId="{00000000-0000-0000-0000-000000000000}"/>
          </ac:picMkLst>
        </pc:picChg>
        <pc:picChg chg="mod">
          <ac:chgData name="Mary Ann Ruganis" userId="081c480f-15d2-42f6-9c91-edc921852385" providerId="ADAL" clId="{A390BD2B-B0BD-4869-B5B9-D1BB73757622}" dt="2021-06-29T19:30:53.719" v="4297" actId="1076"/>
          <ac:picMkLst>
            <pc:docMk/>
            <pc:sldMk cId="0" sldId="278"/>
            <ac:picMk id="1856" creationId="{00000000-0000-0000-0000-000000000000}"/>
          </ac:picMkLst>
        </pc:picChg>
        <pc:picChg chg="mod">
          <ac:chgData name="Mary Ann Ruganis" userId="081c480f-15d2-42f6-9c91-edc921852385" providerId="ADAL" clId="{A390BD2B-B0BD-4869-B5B9-D1BB73757622}" dt="2021-06-29T19:30:48.590" v="4296" actId="14100"/>
          <ac:picMkLst>
            <pc:docMk/>
            <pc:sldMk cId="0" sldId="278"/>
            <ac:picMk id="1857" creationId="{00000000-0000-0000-0000-000000000000}"/>
          </ac:picMkLst>
        </pc:picChg>
        <pc:picChg chg="del">
          <ac:chgData name="Mary Ann Ruganis" userId="081c480f-15d2-42f6-9c91-edc921852385" providerId="ADAL" clId="{A390BD2B-B0BD-4869-B5B9-D1BB73757622}" dt="2021-06-22T19:56:07.141" v="681" actId="478"/>
          <ac:picMkLst>
            <pc:docMk/>
            <pc:sldMk cId="0" sldId="278"/>
            <ac:picMk id="1858" creationId="{00000000-0000-0000-0000-000000000000}"/>
          </ac:picMkLst>
        </pc:picChg>
      </pc:sldChg>
      <pc:sldChg chg="modSp mod">
        <pc:chgData name="Mary Ann Ruganis" userId="081c480f-15d2-42f6-9c91-edc921852385" providerId="ADAL" clId="{A390BD2B-B0BD-4869-B5B9-D1BB73757622}" dt="2021-06-22T20:17:21.261" v="746" actId="20577"/>
        <pc:sldMkLst>
          <pc:docMk/>
          <pc:sldMk cId="0" sldId="280"/>
        </pc:sldMkLst>
        <pc:spChg chg="mod">
          <ac:chgData name="Mary Ann Ruganis" userId="081c480f-15d2-42f6-9c91-edc921852385" providerId="ADAL" clId="{A390BD2B-B0BD-4869-B5B9-D1BB73757622}" dt="2021-06-22T20:17:21.261" v="746" actId="20577"/>
          <ac:spMkLst>
            <pc:docMk/>
            <pc:sldMk cId="0" sldId="280"/>
            <ac:spMk id="1874" creationId="{00000000-0000-0000-0000-000000000000}"/>
          </ac:spMkLst>
        </pc:spChg>
      </pc:sldChg>
      <pc:sldChg chg="modSp">
        <pc:chgData name="Mary Ann Ruganis" userId="081c480f-15d2-42f6-9c91-edc921852385" providerId="ADAL" clId="{A390BD2B-B0BD-4869-B5B9-D1BB73757622}" dt="2021-06-22T18:30:46.656" v="202"/>
        <pc:sldMkLst>
          <pc:docMk/>
          <pc:sldMk cId="0" sldId="285"/>
        </pc:sldMkLst>
        <pc:spChg chg="mod">
          <ac:chgData name="Mary Ann Ruganis" userId="081c480f-15d2-42f6-9c91-edc921852385" providerId="ADAL" clId="{A390BD2B-B0BD-4869-B5B9-D1BB73757622}" dt="2021-06-22T18:30:46.656" v="202"/>
          <ac:spMkLst>
            <pc:docMk/>
            <pc:sldMk cId="0" sldId="285"/>
            <ac:spMk id="1912" creationId="{00000000-0000-0000-0000-000000000000}"/>
          </ac:spMkLst>
        </pc:spChg>
      </pc:sldChg>
      <pc:sldChg chg="modSp mod">
        <pc:chgData name="Mary Ann Ruganis" userId="081c480f-15d2-42f6-9c91-edc921852385" providerId="ADAL" clId="{A390BD2B-B0BD-4869-B5B9-D1BB73757622}" dt="2021-06-22T18:30:46.693" v="203" actId="27636"/>
        <pc:sldMkLst>
          <pc:docMk/>
          <pc:sldMk cId="0" sldId="286"/>
        </pc:sldMkLst>
        <pc:spChg chg="mod">
          <ac:chgData name="Mary Ann Ruganis" userId="081c480f-15d2-42f6-9c91-edc921852385" providerId="ADAL" clId="{A390BD2B-B0BD-4869-B5B9-D1BB73757622}" dt="2021-06-22T18:30:46.693" v="203" actId="27636"/>
          <ac:spMkLst>
            <pc:docMk/>
            <pc:sldMk cId="0" sldId="286"/>
            <ac:spMk id="1920" creationId="{00000000-0000-0000-0000-000000000000}"/>
          </ac:spMkLst>
        </pc:spChg>
      </pc:sldChg>
      <pc:sldChg chg="modSp mod">
        <pc:chgData name="Mary Ann Ruganis" userId="081c480f-15d2-42f6-9c91-edc921852385" providerId="ADAL" clId="{A390BD2B-B0BD-4869-B5B9-D1BB73757622}" dt="2021-06-23T14:47:34.611" v="1912" actId="13926"/>
        <pc:sldMkLst>
          <pc:docMk/>
          <pc:sldMk cId="0" sldId="287"/>
        </pc:sldMkLst>
        <pc:spChg chg="mod">
          <ac:chgData name="Mary Ann Ruganis" userId="081c480f-15d2-42f6-9c91-edc921852385" providerId="ADAL" clId="{A390BD2B-B0BD-4869-B5B9-D1BB73757622}" dt="2021-06-23T14:47:34.611" v="1912" actId="13926"/>
          <ac:spMkLst>
            <pc:docMk/>
            <pc:sldMk cId="0" sldId="287"/>
            <ac:spMk id="1928" creationId="{00000000-0000-0000-0000-000000000000}"/>
          </ac:spMkLst>
        </pc:spChg>
      </pc:sldChg>
      <pc:sldChg chg="modSp mod">
        <pc:chgData name="Mary Ann Ruganis" userId="081c480f-15d2-42f6-9c91-edc921852385" providerId="ADAL" clId="{A390BD2B-B0BD-4869-B5B9-D1BB73757622}" dt="2021-06-22T21:25:14.039" v="1279" actId="20577"/>
        <pc:sldMkLst>
          <pc:docMk/>
          <pc:sldMk cId="0" sldId="290"/>
        </pc:sldMkLst>
        <pc:spChg chg="mod">
          <ac:chgData name="Mary Ann Ruganis" userId="081c480f-15d2-42f6-9c91-edc921852385" providerId="ADAL" clId="{A390BD2B-B0BD-4869-B5B9-D1BB73757622}" dt="2021-06-22T21:25:14.039" v="1279" actId="20577"/>
          <ac:spMkLst>
            <pc:docMk/>
            <pc:sldMk cId="0" sldId="290"/>
            <ac:spMk id="1983" creationId="{00000000-0000-0000-0000-000000000000}"/>
          </ac:spMkLst>
        </pc:spChg>
      </pc:sldChg>
      <pc:sldChg chg="modSp mod">
        <pc:chgData name="Mary Ann Ruganis" userId="081c480f-15d2-42f6-9c91-edc921852385" providerId="ADAL" clId="{A390BD2B-B0BD-4869-B5B9-D1BB73757622}" dt="2021-06-29T19:42:37.247" v="4440" actId="15"/>
        <pc:sldMkLst>
          <pc:docMk/>
          <pc:sldMk cId="0" sldId="291"/>
        </pc:sldMkLst>
        <pc:spChg chg="mod">
          <ac:chgData name="Mary Ann Ruganis" userId="081c480f-15d2-42f6-9c91-edc921852385" providerId="ADAL" clId="{A390BD2B-B0BD-4869-B5B9-D1BB73757622}" dt="2021-06-29T19:25:51.855" v="4043" actId="13926"/>
          <ac:spMkLst>
            <pc:docMk/>
            <pc:sldMk cId="0" sldId="291"/>
            <ac:spMk id="1989" creationId="{00000000-0000-0000-0000-000000000000}"/>
          </ac:spMkLst>
        </pc:spChg>
        <pc:graphicFrameChg chg="mod modGraphic">
          <ac:chgData name="Mary Ann Ruganis" userId="081c480f-15d2-42f6-9c91-edc921852385" providerId="ADAL" clId="{A390BD2B-B0BD-4869-B5B9-D1BB73757622}" dt="2021-06-29T19:42:37.247" v="4440" actId="15"/>
          <ac:graphicFrameMkLst>
            <pc:docMk/>
            <pc:sldMk cId="0" sldId="291"/>
            <ac:graphicFrameMk id="1991" creationId="{00000000-0000-0000-0000-000000000000}"/>
          </ac:graphicFrameMkLst>
        </pc:graphicFrameChg>
      </pc:sldChg>
      <pc:sldChg chg="modSp mod">
        <pc:chgData name="Mary Ann Ruganis" userId="081c480f-15d2-42f6-9c91-edc921852385" providerId="ADAL" clId="{A390BD2B-B0BD-4869-B5B9-D1BB73757622}" dt="2021-06-29T18:38:42.584" v="3736" actId="20577"/>
        <pc:sldMkLst>
          <pc:docMk/>
          <pc:sldMk cId="0" sldId="294"/>
        </pc:sldMkLst>
        <pc:spChg chg="mod">
          <ac:chgData name="Mary Ann Ruganis" userId="081c480f-15d2-42f6-9c91-edc921852385" providerId="ADAL" clId="{A390BD2B-B0BD-4869-B5B9-D1BB73757622}" dt="2021-06-23T14:46:52.113" v="1911" actId="13926"/>
          <ac:spMkLst>
            <pc:docMk/>
            <pc:sldMk cId="0" sldId="294"/>
            <ac:spMk id="2022" creationId="{00000000-0000-0000-0000-000000000000}"/>
          </ac:spMkLst>
        </pc:spChg>
        <pc:spChg chg="mod">
          <ac:chgData name="Mary Ann Ruganis" userId="081c480f-15d2-42f6-9c91-edc921852385" providerId="ADAL" clId="{A390BD2B-B0BD-4869-B5B9-D1BB73757622}" dt="2021-06-29T18:38:42.584" v="3736" actId="20577"/>
          <ac:spMkLst>
            <pc:docMk/>
            <pc:sldMk cId="0" sldId="294"/>
            <ac:spMk id="2023" creationId="{00000000-0000-0000-0000-000000000000}"/>
          </ac:spMkLst>
        </pc:spChg>
      </pc:sldChg>
      <pc:sldChg chg="modSp mod">
        <pc:chgData name="Mary Ann Ruganis" userId="081c480f-15d2-42f6-9c91-edc921852385" providerId="ADAL" clId="{A390BD2B-B0BD-4869-B5B9-D1BB73757622}" dt="2021-06-22T20:26:02.643" v="1189" actId="20577"/>
        <pc:sldMkLst>
          <pc:docMk/>
          <pc:sldMk cId="0" sldId="295"/>
        </pc:sldMkLst>
        <pc:spChg chg="mod">
          <ac:chgData name="Mary Ann Ruganis" userId="081c480f-15d2-42f6-9c91-edc921852385" providerId="ADAL" clId="{A390BD2B-B0BD-4869-B5B9-D1BB73757622}" dt="2021-06-22T20:26:02.643" v="1189" actId="20577"/>
          <ac:spMkLst>
            <pc:docMk/>
            <pc:sldMk cId="0" sldId="295"/>
            <ac:spMk id="2029" creationId="{00000000-0000-0000-0000-000000000000}"/>
          </ac:spMkLst>
        </pc:spChg>
      </pc:sldChg>
      <pc:sldMasterChg chg="delSldLayout modSldLayout">
        <pc:chgData name="Mary Ann Ruganis" userId="081c480f-15d2-42f6-9c91-edc921852385" providerId="ADAL" clId="{A390BD2B-B0BD-4869-B5B9-D1BB73757622}" dt="2021-06-29T19:47:15.483" v="4462" actId="47"/>
        <pc:sldMasterMkLst>
          <pc:docMk/>
          <pc:sldMasterMk cId="0" sldId="2147483648"/>
        </pc:sldMasterMkLst>
        <pc:sldLayoutChg chg="modSp mod">
          <pc:chgData name="Mary Ann Ruganis" userId="081c480f-15d2-42f6-9c91-edc921852385" providerId="ADAL" clId="{A390BD2B-B0BD-4869-B5B9-D1BB73757622}" dt="2021-06-22T18:08:32.821" v="19" actId="14100"/>
          <pc:sldLayoutMkLst>
            <pc:docMk/>
            <pc:sldMasterMk cId="0" sldId="2147483648"/>
            <pc:sldLayoutMk cId="0" sldId="2147483649"/>
          </pc:sldLayoutMkLst>
          <pc:spChg chg="mod">
            <ac:chgData name="Mary Ann Ruganis" userId="081c480f-15d2-42f6-9c91-edc921852385" providerId="ADAL" clId="{A390BD2B-B0BD-4869-B5B9-D1BB73757622}" dt="2021-06-22T18:08:32.821" v="19" actId="14100"/>
            <ac:spMkLst>
              <pc:docMk/>
              <pc:sldMasterMk cId="0" sldId="2147483648"/>
              <pc:sldLayoutMk cId="0" sldId="2147483649"/>
              <ac:spMk id="19" creationId="{00000000-0000-0000-0000-000000000000}"/>
            </ac:spMkLst>
          </pc:spChg>
        </pc:sldLayoutChg>
        <pc:sldLayoutChg chg="del">
          <pc:chgData name="Mary Ann Ruganis" userId="081c480f-15d2-42f6-9c91-edc921852385" providerId="ADAL" clId="{A390BD2B-B0BD-4869-B5B9-D1BB73757622}" dt="2021-06-29T19:47:15.483" v="4462" actId="47"/>
          <pc:sldLayoutMkLst>
            <pc:docMk/>
            <pc:sldMasterMk cId="0" sldId="2147483648"/>
            <pc:sldLayoutMk cId="0" sldId="2147483653"/>
          </pc:sldLayoutMkLst>
        </pc:sldLayoutChg>
      </pc:sldMasterChg>
      <pc:sldMasterChg chg="modSldLayout">
        <pc:chgData name="Mary Ann Ruganis" userId="081c480f-15d2-42f6-9c91-edc921852385" providerId="ADAL" clId="{A390BD2B-B0BD-4869-B5B9-D1BB73757622}" dt="2021-06-22T18:08:11.457" v="14"/>
        <pc:sldMasterMkLst>
          <pc:docMk/>
          <pc:sldMasterMk cId="1764036301" sldId="2147483757"/>
        </pc:sldMasterMkLst>
        <pc:sldLayoutChg chg="setBg">
          <pc:chgData name="Mary Ann Ruganis" userId="081c480f-15d2-42f6-9c91-edc921852385" providerId="ADAL" clId="{A390BD2B-B0BD-4869-B5B9-D1BB73757622}" dt="2021-06-22T18:08:11.457" v="14"/>
          <pc:sldLayoutMkLst>
            <pc:docMk/>
            <pc:sldMasterMk cId="1764036301" sldId="2147483757"/>
            <pc:sldLayoutMk cId="2020178186" sldId="2147483761"/>
          </pc:sldLayoutMkLst>
        </pc:sldLayoutChg>
        <pc:sldLayoutChg chg="setBg">
          <pc:chgData name="Mary Ann Ruganis" userId="081c480f-15d2-42f6-9c91-edc921852385" providerId="ADAL" clId="{A390BD2B-B0BD-4869-B5B9-D1BB73757622}" dt="2021-06-22T18:08:11.457" v="14"/>
          <pc:sldLayoutMkLst>
            <pc:docMk/>
            <pc:sldMasterMk cId="1764036301" sldId="2147483757"/>
            <pc:sldLayoutMk cId="3458322117" sldId="2147483787"/>
          </pc:sldLayoutMkLst>
        </pc:sldLayoutChg>
        <pc:sldLayoutChg chg="setBg">
          <pc:chgData name="Mary Ann Ruganis" userId="081c480f-15d2-42f6-9c91-edc921852385" providerId="ADAL" clId="{A390BD2B-B0BD-4869-B5B9-D1BB73757622}" dt="2021-06-22T18:08:11.457" v="14"/>
          <pc:sldLayoutMkLst>
            <pc:docMk/>
            <pc:sldMasterMk cId="1764036301" sldId="2147483757"/>
            <pc:sldLayoutMk cId="3936438031" sldId="2147483788"/>
          </pc:sldLayoutMkLst>
        </pc:sldLayoutChg>
        <pc:sldLayoutChg chg="setBg">
          <pc:chgData name="Mary Ann Ruganis" userId="081c480f-15d2-42f6-9c91-edc921852385" providerId="ADAL" clId="{A390BD2B-B0BD-4869-B5B9-D1BB73757622}" dt="2021-06-22T18:08:11.457" v="14"/>
          <pc:sldLayoutMkLst>
            <pc:docMk/>
            <pc:sldMasterMk cId="1764036301" sldId="2147483757"/>
            <pc:sldLayoutMk cId="2265872365" sldId="2147483789"/>
          </pc:sldLayoutMkLst>
        </pc:sldLayoutChg>
        <pc:sldLayoutChg chg="setBg">
          <pc:chgData name="Mary Ann Ruganis" userId="081c480f-15d2-42f6-9c91-edc921852385" providerId="ADAL" clId="{A390BD2B-B0BD-4869-B5B9-D1BB73757622}" dt="2021-06-22T18:08:11.457" v="14"/>
          <pc:sldLayoutMkLst>
            <pc:docMk/>
            <pc:sldMasterMk cId="1764036301" sldId="2147483757"/>
            <pc:sldLayoutMk cId="1762173519" sldId="2147483790"/>
          </pc:sldLayoutMkLst>
        </pc:sldLayoutChg>
      </pc:sldMasterChg>
    </pc:docChg>
  </pc:docChgLst>
  <pc:docChgLst>
    <pc:chgData name="Mary Ann Ruganis" userId="S::mary.ann.ruganis@communitybrands.com::081c480f-15d2-42f6-9c91-edc921852385" providerId="AD" clId="Web-{B25D0980-327A-7A1C-55C2-1C5BD085C77E}"/>
    <pc:docChg chg="modSld">
      <pc:chgData name="Mary Ann Ruganis" userId="S::mary.ann.ruganis@communitybrands.com::081c480f-15d2-42f6-9c91-edc921852385" providerId="AD" clId="Web-{B25D0980-327A-7A1C-55C2-1C5BD085C77E}" dt="2021-06-23T17:14:19.670" v="25" actId="20577"/>
      <pc:docMkLst>
        <pc:docMk/>
      </pc:docMkLst>
      <pc:sldChg chg="addSp delSp modSp">
        <pc:chgData name="Mary Ann Ruganis" userId="S::mary.ann.ruganis@communitybrands.com::081c480f-15d2-42f6-9c91-edc921852385" providerId="AD" clId="Web-{B25D0980-327A-7A1C-55C2-1C5BD085C77E}" dt="2021-06-23T17:14:19.670" v="25" actId="20577"/>
        <pc:sldMkLst>
          <pc:docMk/>
          <pc:sldMk cId="0" sldId="258"/>
        </pc:sldMkLst>
        <pc:spChg chg="add mod">
          <ac:chgData name="Mary Ann Ruganis" userId="S::mary.ann.ruganis@communitybrands.com::081c480f-15d2-42f6-9c91-edc921852385" providerId="AD" clId="Web-{B25D0980-327A-7A1C-55C2-1C5BD085C77E}" dt="2021-06-23T16:18:18.887" v="3" actId="1076"/>
          <ac:spMkLst>
            <pc:docMk/>
            <pc:sldMk cId="0" sldId="258"/>
            <ac:spMk id="2" creationId="{24ECDC10-9449-4EC3-B027-98DAC7975D70}"/>
          </ac:spMkLst>
        </pc:spChg>
        <pc:spChg chg="add del mod">
          <ac:chgData name="Mary Ann Ruganis" userId="S::mary.ann.ruganis@communitybrands.com::081c480f-15d2-42f6-9c91-edc921852385" providerId="AD" clId="Web-{B25D0980-327A-7A1C-55C2-1C5BD085C77E}" dt="2021-06-23T16:18:51.887" v="7"/>
          <ac:spMkLst>
            <pc:docMk/>
            <pc:sldMk cId="0" sldId="258"/>
            <ac:spMk id="4" creationId="{29ADBED9-FD4A-4F76-91F4-A9B293C20812}"/>
          </ac:spMkLst>
        </pc:spChg>
        <pc:spChg chg="mod">
          <ac:chgData name="Mary Ann Ruganis" userId="S::mary.ann.ruganis@communitybrands.com::081c480f-15d2-42f6-9c91-edc921852385" providerId="AD" clId="Web-{B25D0980-327A-7A1C-55C2-1C5BD085C77E}" dt="2021-06-23T17:11:34.603" v="20" actId="1076"/>
          <ac:spMkLst>
            <pc:docMk/>
            <pc:sldMk cId="0" sldId="258"/>
            <ac:spMk id="1474" creationId="{00000000-0000-0000-0000-000000000000}"/>
          </ac:spMkLst>
        </pc:spChg>
        <pc:spChg chg="mod">
          <ac:chgData name="Mary Ann Ruganis" userId="S::mary.ann.ruganis@communitybrands.com::081c480f-15d2-42f6-9c91-edc921852385" providerId="AD" clId="Web-{B25D0980-327A-7A1C-55C2-1C5BD085C77E}" dt="2021-06-23T17:11:18.091" v="18" actId="1076"/>
          <ac:spMkLst>
            <pc:docMk/>
            <pc:sldMk cId="0" sldId="258"/>
            <ac:spMk id="1478" creationId="{00000000-0000-0000-0000-000000000000}"/>
          </ac:spMkLst>
        </pc:spChg>
        <pc:spChg chg="mod">
          <ac:chgData name="Mary Ann Ruganis" userId="S::mary.ann.ruganis@communitybrands.com::081c480f-15d2-42f6-9c91-edc921852385" providerId="AD" clId="Web-{B25D0980-327A-7A1C-55C2-1C5BD085C77E}" dt="2021-06-23T17:11:26.212" v="19" actId="1076"/>
          <ac:spMkLst>
            <pc:docMk/>
            <pc:sldMk cId="0" sldId="258"/>
            <ac:spMk id="1479" creationId="{00000000-0000-0000-0000-000000000000}"/>
          </ac:spMkLst>
        </pc:spChg>
        <pc:spChg chg="mod">
          <ac:chgData name="Mary Ann Ruganis" userId="S::mary.ann.ruganis@communitybrands.com::081c480f-15d2-42f6-9c91-edc921852385" providerId="AD" clId="Web-{B25D0980-327A-7A1C-55C2-1C5BD085C77E}" dt="2021-06-23T17:14:19.670" v="25" actId="20577"/>
          <ac:spMkLst>
            <pc:docMk/>
            <pc:sldMk cId="0" sldId="258"/>
            <ac:spMk id="1483" creationId="{00000000-0000-0000-0000-000000000000}"/>
          </ac:spMkLst>
        </pc:spChg>
        <pc:spChg chg="mod">
          <ac:chgData name="Mary Ann Ruganis" userId="S::mary.ann.ruganis@communitybrands.com::081c480f-15d2-42f6-9c91-edc921852385" providerId="AD" clId="Web-{B25D0980-327A-7A1C-55C2-1C5BD085C77E}" dt="2021-06-23T16:20:09.452" v="17" actId="1076"/>
          <ac:spMkLst>
            <pc:docMk/>
            <pc:sldMk cId="0" sldId="258"/>
            <ac:spMk id="1484" creationId="{00000000-0000-0000-0000-000000000000}"/>
          </ac:spMkLst>
        </pc:spChg>
        <pc:spChg chg="mod">
          <ac:chgData name="Mary Ann Ruganis" userId="S::mary.ann.ruganis@communitybrands.com::081c480f-15d2-42f6-9c91-edc921852385" providerId="AD" clId="Web-{B25D0980-327A-7A1C-55C2-1C5BD085C77E}" dt="2021-06-23T16:17:56.870" v="1" actId="1076"/>
          <ac:spMkLst>
            <pc:docMk/>
            <pc:sldMk cId="0" sldId="258"/>
            <ac:spMk id="1485" creationId="{00000000-0000-0000-0000-000000000000}"/>
          </ac:spMkLst>
        </pc:spChg>
        <pc:spChg chg="mod">
          <ac:chgData name="Mary Ann Ruganis" userId="S::mary.ann.ruganis@communitybrands.com::081c480f-15d2-42f6-9c91-edc921852385" providerId="AD" clId="Web-{B25D0980-327A-7A1C-55C2-1C5BD085C77E}" dt="2021-06-23T16:20:07.108" v="15" actId="20577"/>
          <ac:spMkLst>
            <pc:docMk/>
            <pc:sldMk cId="0" sldId="258"/>
            <ac:spMk id="1487" creationId="{00000000-0000-0000-0000-000000000000}"/>
          </ac:spMkLst>
        </pc:spChg>
        <pc:spChg chg="mod">
          <ac:chgData name="Mary Ann Ruganis" userId="S::mary.ann.ruganis@communitybrands.com::081c480f-15d2-42f6-9c91-edc921852385" providerId="AD" clId="Web-{B25D0980-327A-7A1C-55C2-1C5BD085C77E}" dt="2021-06-23T16:18:59.372" v="8" actId="1076"/>
          <ac:spMkLst>
            <pc:docMk/>
            <pc:sldMk cId="0" sldId="258"/>
            <ac:spMk id="1488" creationId="{00000000-0000-0000-0000-000000000000}"/>
          </ac:spMkLst>
        </pc:spChg>
        <pc:picChg chg="mod">
          <ac:chgData name="Mary Ann Ruganis" userId="S::mary.ann.ruganis@communitybrands.com::081c480f-15d2-42f6-9c91-edc921852385" providerId="AD" clId="Web-{B25D0980-327A-7A1C-55C2-1C5BD085C77E}" dt="2021-06-23T16:17:52.495" v="0" actId="1076"/>
          <ac:picMkLst>
            <pc:docMk/>
            <pc:sldMk cId="0" sldId="258"/>
            <ac:picMk id="3" creationId="{4922124B-98B6-4F85-AE55-E1076D75F271}"/>
          </ac:picMkLst>
        </pc:picChg>
        <pc:picChg chg="add del mod">
          <ac:chgData name="Mary Ann Ruganis" userId="S::mary.ann.ruganis@communitybrands.com::081c480f-15d2-42f6-9c91-edc921852385" providerId="AD" clId="Web-{B25D0980-327A-7A1C-55C2-1C5BD085C77E}" dt="2021-06-23T16:19:39.670" v="11"/>
          <ac:picMkLst>
            <pc:docMk/>
            <pc:sldMk cId="0" sldId="258"/>
            <ac:picMk id="5" creationId="{D89DE9DA-125A-463D-82A1-737E10A6689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gdf804f02a7_6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8" name="Google Shape;1658;gdf804f02a7_6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df804f02a7_6_5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33F48"/>
                </a:solidFill>
              </a:rPr>
              <a:t>Full set of original bullets:</a:t>
            </a:r>
            <a:endParaRPr>
              <a:solidFill>
                <a:srgbClr val="333F48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rgbClr val="333F48"/>
                </a:solidFill>
              </a:rPr>
              <a:t>Work divided into multiple releases:  Configuration, Integrations, Data</a:t>
            </a:r>
            <a:endParaRPr>
              <a:solidFill>
                <a:srgbClr val="333F48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rgbClr val="333F48"/>
                </a:solidFill>
              </a:rPr>
              <a:t>Nimble AMS Team demonstrates release and provides test scripts</a:t>
            </a:r>
            <a:endParaRPr>
              <a:solidFill>
                <a:srgbClr val="333F48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rgbClr val="333F48"/>
                </a:solidFill>
              </a:rPr>
              <a:t>NASPP Team fully tests the release within a 5-business day period</a:t>
            </a:r>
            <a:endParaRPr>
              <a:solidFill>
                <a:srgbClr val="333F48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rgbClr val="333F48"/>
                </a:solidFill>
              </a:rPr>
              <a:t>NASPP Team reports issues through Jira</a:t>
            </a:r>
            <a:endParaRPr>
              <a:solidFill>
                <a:srgbClr val="333F48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rgbClr val="333F48"/>
                </a:solidFill>
              </a:rPr>
              <a:t>NASPP Team documents pass/fail for test cases</a:t>
            </a:r>
            <a:endParaRPr>
              <a:solidFill>
                <a:srgbClr val="333F4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33F4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7" name="Google Shape;1727;gdf804f02a7_6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df804f02a7_6_5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Full set of original bullets: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User Acceptance Testing (UAT) after all configuration completed and all data converted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NASPP Team documents test plans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NASPP Team may bring in additional Staff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NASPP Team may request additional training beforehand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NASPP Team Signs-Off on System and Approves Launch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4" name="Google Shape;1734;gdf804f02a7_6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a8ba3c71c_6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a8ba3c71c_6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Jeff Slide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gdf804f02a7_6_4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33F4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0" name="Google Shape;1830;gdf804f02a7_6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df804f02a7_1_4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gdf804f02a7_1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df804f02a7_1_4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gdf804f02a7_1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df804f02a7_1_4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gdf804f02a7_1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27402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gdf804f02a7_6_6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6" name="Google Shape;1916;gdf804f02a7_6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df804f02a7_6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4" name="Google Shape;1994;gdf804f02a7_6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3292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3054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2823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Light">
  <p:cSld name="Title Slide: Ligh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>
            <a:spLocks noGrp="1"/>
          </p:cNvSpPr>
          <p:nvPr>
            <p:ph type="subTitle" idx="1"/>
          </p:nvPr>
        </p:nvSpPr>
        <p:spPr>
          <a:xfrm>
            <a:off x="3593591" y="4121830"/>
            <a:ext cx="76543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000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3A9AE"/>
              </a:buClr>
              <a:buSzPts val="2200"/>
              <a:buNone/>
              <a:defRPr sz="2200" b="0" i="0" u="none" strike="noStrike" cap="none">
                <a:solidFill>
                  <a:srgbClr val="A3A9AE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body" idx="2"/>
          </p:nvPr>
        </p:nvSpPr>
        <p:spPr>
          <a:xfrm>
            <a:off x="3594882" y="5660020"/>
            <a:ext cx="4302125" cy="60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2400"/>
              <a:buNone/>
              <a:defRPr>
                <a:solidFill>
                  <a:srgbClr val="D0DD2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2000"/>
              <a:buNone/>
              <a:defRPr>
                <a:solidFill>
                  <a:srgbClr val="D0DD2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1800"/>
              <a:buNone/>
              <a:defRPr>
                <a:solidFill>
                  <a:srgbClr val="D0DD2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1800"/>
              <a:buNone/>
              <a:defRPr>
                <a:solidFill>
                  <a:srgbClr val="D0DD2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03210" y="5567425"/>
            <a:ext cx="1846037" cy="6861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1"/>
          <p:cNvSpPr txBox="1">
            <a:spLocks noGrp="1"/>
          </p:cNvSpPr>
          <p:nvPr>
            <p:ph type="ctrTitle"/>
          </p:nvPr>
        </p:nvSpPr>
        <p:spPr>
          <a:xfrm>
            <a:off x="3593592" y="2314777"/>
            <a:ext cx="7654365" cy="178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/>
          <p:nvPr/>
        </p:nvSpPr>
        <p:spPr>
          <a:xfrm rot="-7200000">
            <a:off x="-3271128" y="11723"/>
            <a:ext cx="6542255" cy="6400800"/>
          </a:xfrm>
          <a:custGeom>
            <a:avLst/>
            <a:gdLst/>
            <a:ahLst/>
            <a:cxnLst/>
            <a:rect l="l" t="t" r="r" b="b"/>
            <a:pathLst>
              <a:path w="6423950" h="6285053" extrusionOk="0">
                <a:moveTo>
                  <a:pt x="937550" y="0"/>
                </a:moveTo>
                <a:lnTo>
                  <a:pt x="0" y="3310360"/>
                </a:lnTo>
                <a:lnTo>
                  <a:pt x="2847372" y="6285053"/>
                </a:lnTo>
                <a:lnTo>
                  <a:pt x="6423950" y="5359079"/>
                </a:lnTo>
              </a:path>
            </a:pathLst>
          </a:custGeom>
          <a:noFill/>
          <a:ln w="381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1"/>
          <p:cNvSpPr txBox="1">
            <a:spLocks noGrp="1"/>
          </p:cNvSpPr>
          <p:nvPr>
            <p:ph type="ftr" idx="11"/>
          </p:nvPr>
        </p:nvSpPr>
        <p:spPr>
          <a:xfrm>
            <a:off x="3593592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3591" y="1689888"/>
            <a:ext cx="4504346" cy="544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+ Photo">
  <p:cSld name="1_Content + Photo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1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1"/>
          <p:cNvSpPr/>
          <p:nvPr/>
        </p:nvSpPr>
        <p:spPr>
          <a:xfrm>
            <a:off x="6032500" y="1825627"/>
            <a:ext cx="5626100" cy="40512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1"/>
          <p:cNvSpPr txBox="1">
            <a:spLocks noGrp="1"/>
          </p:cNvSpPr>
          <p:nvPr>
            <p:ph type="body" idx="1"/>
          </p:nvPr>
        </p:nvSpPr>
        <p:spPr>
          <a:xfrm>
            <a:off x="6337300" y="2165216"/>
            <a:ext cx="4991100" cy="344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41"/>
          <p:cNvSpPr txBox="1">
            <a:spLocks noGrp="1"/>
          </p:cNvSpPr>
          <p:nvPr>
            <p:ph type="body" idx="2"/>
          </p:nvPr>
        </p:nvSpPr>
        <p:spPr>
          <a:xfrm>
            <a:off x="548638" y="1825626"/>
            <a:ext cx="5039361" cy="404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  <a:defRPr sz="2600"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x1 + Icon">
  <p:cSld name="4x1 + Icon"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df804f02a7_6_440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4" name="Google Shape;1414;gdf804f02a7_6_440"/>
          <p:cNvSpPr txBox="1">
            <a:spLocks noGrp="1"/>
          </p:cNvSpPr>
          <p:nvPr>
            <p:ph type="body" idx="1"/>
          </p:nvPr>
        </p:nvSpPr>
        <p:spPr>
          <a:xfrm>
            <a:off x="548640" y="3414574"/>
            <a:ext cx="2298726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5" name="Google Shape;1415;gdf804f02a7_6_440"/>
          <p:cNvSpPr txBox="1">
            <a:spLocks noGrp="1"/>
          </p:cNvSpPr>
          <p:nvPr>
            <p:ph type="body" idx="2"/>
          </p:nvPr>
        </p:nvSpPr>
        <p:spPr>
          <a:xfrm>
            <a:off x="548640" y="4336515"/>
            <a:ext cx="2298726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6" name="Google Shape;1416;gdf804f02a7_6_440"/>
          <p:cNvSpPr>
            <a:spLocks noGrp="1"/>
          </p:cNvSpPr>
          <p:nvPr>
            <p:ph type="pic" idx="3"/>
          </p:nvPr>
        </p:nvSpPr>
        <p:spPr>
          <a:xfrm>
            <a:off x="548640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7" name="Google Shape;1417;gdf804f02a7_6_440"/>
          <p:cNvSpPr txBox="1">
            <a:spLocks noGrp="1"/>
          </p:cNvSpPr>
          <p:nvPr>
            <p:ph type="body" idx="4"/>
          </p:nvPr>
        </p:nvSpPr>
        <p:spPr>
          <a:xfrm>
            <a:off x="9359874" y="3414574"/>
            <a:ext cx="2298726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8" name="Google Shape;1418;gdf804f02a7_6_440"/>
          <p:cNvSpPr txBox="1">
            <a:spLocks noGrp="1"/>
          </p:cNvSpPr>
          <p:nvPr>
            <p:ph type="body" idx="5"/>
          </p:nvPr>
        </p:nvSpPr>
        <p:spPr>
          <a:xfrm>
            <a:off x="9359874" y="4336515"/>
            <a:ext cx="2298726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9" name="Google Shape;1419;gdf804f02a7_6_440"/>
          <p:cNvSpPr>
            <a:spLocks noGrp="1"/>
          </p:cNvSpPr>
          <p:nvPr>
            <p:ph type="pic" idx="6"/>
          </p:nvPr>
        </p:nvSpPr>
        <p:spPr>
          <a:xfrm>
            <a:off x="9359874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0" name="Google Shape;1420;gdf804f02a7_6_440"/>
          <p:cNvSpPr txBox="1">
            <a:spLocks noGrp="1"/>
          </p:cNvSpPr>
          <p:nvPr>
            <p:ph type="body" idx="7"/>
          </p:nvPr>
        </p:nvSpPr>
        <p:spPr>
          <a:xfrm>
            <a:off x="3486688" y="3414574"/>
            <a:ext cx="2298726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1" name="Google Shape;1421;gdf804f02a7_6_440"/>
          <p:cNvSpPr txBox="1">
            <a:spLocks noGrp="1"/>
          </p:cNvSpPr>
          <p:nvPr>
            <p:ph type="body" idx="8"/>
          </p:nvPr>
        </p:nvSpPr>
        <p:spPr>
          <a:xfrm>
            <a:off x="3486688" y="4336515"/>
            <a:ext cx="2298726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2" name="Google Shape;1422;gdf804f02a7_6_440"/>
          <p:cNvSpPr>
            <a:spLocks noGrp="1"/>
          </p:cNvSpPr>
          <p:nvPr>
            <p:ph type="pic" idx="9"/>
          </p:nvPr>
        </p:nvSpPr>
        <p:spPr>
          <a:xfrm>
            <a:off x="3486688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3" name="Google Shape;1423;gdf804f02a7_6_440"/>
          <p:cNvSpPr txBox="1">
            <a:spLocks noGrp="1"/>
          </p:cNvSpPr>
          <p:nvPr>
            <p:ph type="body" idx="13"/>
          </p:nvPr>
        </p:nvSpPr>
        <p:spPr>
          <a:xfrm>
            <a:off x="6409289" y="3414574"/>
            <a:ext cx="2298726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4" name="Google Shape;1424;gdf804f02a7_6_440"/>
          <p:cNvSpPr txBox="1">
            <a:spLocks noGrp="1"/>
          </p:cNvSpPr>
          <p:nvPr>
            <p:ph type="body" idx="14"/>
          </p:nvPr>
        </p:nvSpPr>
        <p:spPr>
          <a:xfrm>
            <a:off x="6409289" y="4336515"/>
            <a:ext cx="2298726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5" name="Google Shape;1425;gdf804f02a7_6_440"/>
          <p:cNvSpPr>
            <a:spLocks noGrp="1"/>
          </p:cNvSpPr>
          <p:nvPr>
            <p:ph type="pic" idx="15"/>
          </p:nvPr>
        </p:nvSpPr>
        <p:spPr>
          <a:xfrm>
            <a:off x="6409289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6" name="Google Shape;1426;gdf804f02a7_6_440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7" name="Google Shape;1427;gdf804f02a7_6_440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x Quote/Statement Slide: Left">
  <p:cSld name="Hex Quote/Statement Slide: Left">
    <p:bg>
      <p:bgPr>
        <a:solidFill>
          <a:schemeClr val="lt1"/>
        </a:solidFill>
        <a:effectLst/>
      </p:bgPr>
    </p:bg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df804f02a7_6_456"/>
          <p:cNvSpPr txBox="1">
            <a:spLocks noGrp="1"/>
          </p:cNvSpPr>
          <p:nvPr>
            <p:ph type="title"/>
          </p:nvPr>
        </p:nvSpPr>
        <p:spPr>
          <a:xfrm>
            <a:off x="798653" y="2165684"/>
            <a:ext cx="4537276" cy="317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0" name="Google Shape;1430;gdf804f02a7_6_456"/>
          <p:cNvSpPr/>
          <p:nvPr/>
        </p:nvSpPr>
        <p:spPr>
          <a:xfrm>
            <a:off x="5914662" y="-127321"/>
            <a:ext cx="6542255" cy="6400800"/>
          </a:xfrm>
          <a:custGeom>
            <a:avLst/>
            <a:gdLst/>
            <a:ahLst/>
            <a:cxnLst/>
            <a:rect l="l" t="t" r="r" b="b"/>
            <a:pathLst>
              <a:path w="6423950" h="6285053" extrusionOk="0">
                <a:moveTo>
                  <a:pt x="937550" y="0"/>
                </a:moveTo>
                <a:lnTo>
                  <a:pt x="0" y="3310360"/>
                </a:lnTo>
                <a:lnTo>
                  <a:pt x="2847372" y="6285053"/>
                </a:lnTo>
                <a:lnTo>
                  <a:pt x="6423950" y="5359079"/>
                </a:lnTo>
              </a:path>
            </a:pathLst>
          </a:custGeom>
          <a:noFill/>
          <a:ln w="381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gdf804f02a7_6_456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2" name="Google Shape;1432;gdf804f02a7_6_456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x Quote/Statement Slide: Right">
  <p:cSld name="Hex Quote/Statement Slide: Right">
    <p:bg>
      <p:bgPr>
        <a:solidFill>
          <a:schemeClr val="lt1"/>
        </a:solidFill>
        <a:effectLst/>
      </p:bgPr>
    </p:bg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df804f02a7_6_461"/>
          <p:cNvSpPr txBox="1">
            <a:spLocks noGrp="1"/>
          </p:cNvSpPr>
          <p:nvPr>
            <p:ph type="title"/>
          </p:nvPr>
        </p:nvSpPr>
        <p:spPr>
          <a:xfrm>
            <a:off x="6682895" y="1892968"/>
            <a:ext cx="4537276" cy="370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gdf804f02a7_6_461"/>
          <p:cNvSpPr/>
          <p:nvPr/>
        </p:nvSpPr>
        <p:spPr>
          <a:xfrm rot="-7200000">
            <a:off x="-370392" y="422476"/>
            <a:ext cx="6542255" cy="6400800"/>
          </a:xfrm>
          <a:custGeom>
            <a:avLst/>
            <a:gdLst/>
            <a:ahLst/>
            <a:cxnLst/>
            <a:rect l="l" t="t" r="r" b="b"/>
            <a:pathLst>
              <a:path w="6423950" h="6285053" extrusionOk="0">
                <a:moveTo>
                  <a:pt x="937550" y="0"/>
                </a:moveTo>
                <a:lnTo>
                  <a:pt x="0" y="3310360"/>
                </a:lnTo>
                <a:lnTo>
                  <a:pt x="2847372" y="6285053"/>
                </a:lnTo>
                <a:lnTo>
                  <a:pt x="6423950" y="5359079"/>
                </a:lnTo>
              </a:path>
            </a:pathLst>
          </a:custGeom>
          <a:noFill/>
          <a:ln w="381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gdf804f02a7_6_461"/>
          <p:cNvSpPr txBox="1">
            <a:spLocks noGrp="1"/>
          </p:cNvSpPr>
          <p:nvPr>
            <p:ph type="ftr" idx="11"/>
          </p:nvPr>
        </p:nvSpPr>
        <p:spPr>
          <a:xfrm>
            <a:off x="5072510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BAB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gdf804f02a7_6_461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Quote/Statement Slide: Right">
  <p:cSld name="Photo Quote/Statement Slide: Right">
    <p:bg>
      <p:bgPr>
        <a:solidFill>
          <a:schemeClr val="lt1"/>
        </a:solidFill>
        <a:effectLst/>
      </p:bgPr>
    </p:bg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df804f02a7_6_46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gdf804f02a7_6_466"/>
          <p:cNvSpPr txBox="1">
            <a:spLocks noGrp="1"/>
          </p:cNvSpPr>
          <p:nvPr>
            <p:ph type="title"/>
          </p:nvPr>
        </p:nvSpPr>
        <p:spPr>
          <a:xfrm>
            <a:off x="6682895" y="2326511"/>
            <a:ext cx="4537276" cy="377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1" name="Google Shape;1441;gdf804f02a7_6_466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gdf804f02a7_6_466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Quote/Statement Slide: Left">
  <p:cSld name="Photo Quote/Statement Slide: Left">
    <p:bg>
      <p:bgPr>
        <a:solidFill>
          <a:schemeClr val="lt1"/>
        </a:solidFill>
        <a:effectLst/>
      </p:bgPr>
    </p:bg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df804f02a7_6_4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>
              <a:alpha val="6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gdf804f02a7_6_471"/>
          <p:cNvSpPr txBox="1">
            <a:spLocks noGrp="1"/>
          </p:cNvSpPr>
          <p:nvPr>
            <p:ph type="title"/>
          </p:nvPr>
        </p:nvSpPr>
        <p:spPr>
          <a:xfrm>
            <a:off x="1280160" y="2322576"/>
            <a:ext cx="4537276" cy="377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gdf804f02a7_6_471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gdf804f02a7_6_471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df804f02a7_6_476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gdf804f02a7_6_476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1">
  <p:cSld name="Mock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2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5" name="Google Shape;105;p42"/>
          <p:cNvGrpSpPr/>
          <p:nvPr/>
        </p:nvGrpSpPr>
        <p:grpSpPr>
          <a:xfrm>
            <a:off x="6379924" y="2486527"/>
            <a:ext cx="4973876" cy="2863204"/>
            <a:chOff x="5898415" y="1976415"/>
            <a:chExt cx="5654530" cy="3255020"/>
          </a:xfrm>
        </p:grpSpPr>
        <p:sp>
          <p:nvSpPr>
            <p:cNvPr id="106" name="Google Shape;106;p42"/>
            <p:cNvSpPr/>
            <p:nvPr/>
          </p:nvSpPr>
          <p:spPr>
            <a:xfrm>
              <a:off x="5898415" y="5105745"/>
              <a:ext cx="2848207" cy="125690"/>
            </a:xfrm>
            <a:custGeom>
              <a:avLst/>
              <a:gdLst/>
              <a:ahLst/>
              <a:cxnLst/>
              <a:rect l="l" t="t" r="r" b="b"/>
              <a:pathLst>
                <a:path w="885" h="39" extrusionOk="0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" name="Google Shape;107;p42"/>
            <p:cNvSpPr/>
            <p:nvPr/>
          </p:nvSpPr>
          <p:spPr>
            <a:xfrm>
              <a:off x="8704736" y="5105745"/>
              <a:ext cx="2848207" cy="125690"/>
            </a:xfrm>
            <a:custGeom>
              <a:avLst/>
              <a:gdLst/>
              <a:ahLst/>
              <a:cxnLst/>
              <a:rect l="l" t="t" r="r" b="b"/>
              <a:pathLst>
                <a:path w="884" h="39" extrusionOk="0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" name="Google Shape;108;p42"/>
            <p:cNvSpPr/>
            <p:nvPr/>
          </p:nvSpPr>
          <p:spPr>
            <a:xfrm>
              <a:off x="6455812" y="1976415"/>
              <a:ext cx="4581618" cy="3138999"/>
            </a:xfrm>
            <a:custGeom>
              <a:avLst/>
              <a:gdLst/>
              <a:ahLst/>
              <a:cxnLst/>
              <a:rect l="l" t="t" r="r" b="b"/>
              <a:pathLst>
                <a:path w="1423" h="974" extrusionOk="0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" name="Google Shape;109;p42"/>
            <p:cNvSpPr/>
            <p:nvPr/>
          </p:nvSpPr>
          <p:spPr>
            <a:xfrm>
              <a:off x="6471923" y="1992528"/>
              <a:ext cx="4552622" cy="3106772"/>
            </a:xfrm>
            <a:custGeom>
              <a:avLst/>
              <a:gdLst/>
              <a:ahLst/>
              <a:cxnLst/>
              <a:rect l="l" t="t" r="r" b="b"/>
              <a:pathLst>
                <a:path w="1414" h="964" extrusionOk="0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0" name="Google Shape;110;p42"/>
            <p:cNvSpPr/>
            <p:nvPr/>
          </p:nvSpPr>
          <p:spPr>
            <a:xfrm>
              <a:off x="5898415" y="5054180"/>
              <a:ext cx="5654530" cy="10312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" name="Google Shape;111;p42"/>
            <p:cNvSpPr/>
            <p:nvPr/>
          </p:nvSpPr>
          <p:spPr>
            <a:xfrm>
              <a:off x="8318101" y="5054180"/>
              <a:ext cx="811932" cy="58010"/>
            </a:xfrm>
            <a:custGeom>
              <a:avLst/>
              <a:gdLst/>
              <a:ahLst/>
              <a:cxnLst/>
              <a:rect l="l" t="t" r="r" b="b"/>
              <a:pathLst>
                <a:path w="252" h="18" extrusionOk="0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" name="Google Shape;112;p42"/>
            <p:cNvSpPr/>
            <p:nvPr/>
          </p:nvSpPr>
          <p:spPr>
            <a:xfrm>
              <a:off x="6623354" y="2189119"/>
              <a:ext cx="4249758" cy="268458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" name="Google Shape;113;p42"/>
            <p:cNvSpPr/>
            <p:nvPr/>
          </p:nvSpPr>
          <p:spPr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" name="Google Shape;114;p42"/>
            <p:cNvSpPr/>
            <p:nvPr/>
          </p:nvSpPr>
          <p:spPr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5" name="Google Shape;115;p42"/>
            <p:cNvSpPr/>
            <p:nvPr/>
          </p:nvSpPr>
          <p:spPr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6" name="Google Shape;116;p42"/>
            <p:cNvSpPr/>
            <p:nvPr/>
          </p:nvSpPr>
          <p:spPr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7" name="Google Shape;117;p42"/>
            <p:cNvSpPr/>
            <p:nvPr/>
          </p:nvSpPr>
          <p:spPr>
            <a:xfrm>
              <a:off x="8743399" y="2092436"/>
              <a:ext cx="3223" cy="6446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8" name="Google Shape;118;p42"/>
          <p:cNvSpPr>
            <a:spLocks noGrp="1"/>
          </p:cNvSpPr>
          <p:nvPr>
            <p:ph type="pic" idx="2"/>
          </p:nvPr>
        </p:nvSpPr>
        <p:spPr>
          <a:xfrm>
            <a:off x="7010399" y="2662238"/>
            <a:ext cx="3745401" cy="237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42"/>
          <p:cNvSpPr txBox="1">
            <a:spLocks noGrp="1"/>
          </p:cNvSpPr>
          <p:nvPr>
            <p:ph type="body" idx="1"/>
          </p:nvPr>
        </p:nvSpPr>
        <p:spPr>
          <a:xfrm>
            <a:off x="548640" y="1825625"/>
            <a:ext cx="5303520" cy="422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2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2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2">
  <p:cSld name="Mock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3"/>
          <p:cNvSpPr txBox="1">
            <a:spLocks noGrp="1"/>
          </p:cNvSpPr>
          <p:nvPr>
            <p:ph type="title"/>
          </p:nvPr>
        </p:nvSpPr>
        <p:spPr>
          <a:xfrm>
            <a:off x="548640" y="843320"/>
            <a:ext cx="5030357" cy="194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" name="Google Shape;124;p43"/>
          <p:cNvGrpSpPr/>
          <p:nvPr/>
        </p:nvGrpSpPr>
        <p:grpSpPr>
          <a:xfrm>
            <a:off x="5046562" y="548640"/>
            <a:ext cx="9988307" cy="5749754"/>
            <a:chOff x="5898415" y="1976415"/>
            <a:chExt cx="5654530" cy="3255020"/>
          </a:xfrm>
        </p:grpSpPr>
        <p:sp>
          <p:nvSpPr>
            <p:cNvPr id="125" name="Google Shape;125;p43"/>
            <p:cNvSpPr/>
            <p:nvPr/>
          </p:nvSpPr>
          <p:spPr>
            <a:xfrm>
              <a:off x="5898415" y="5105745"/>
              <a:ext cx="2848207" cy="125690"/>
            </a:xfrm>
            <a:custGeom>
              <a:avLst/>
              <a:gdLst/>
              <a:ahLst/>
              <a:cxnLst/>
              <a:rect l="l" t="t" r="r" b="b"/>
              <a:pathLst>
                <a:path w="885" h="39" extrusionOk="0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" name="Google Shape;126;p43"/>
            <p:cNvSpPr/>
            <p:nvPr/>
          </p:nvSpPr>
          <p:spPr>
            <a:xfrm>
              <a:off x="8704736" y="5105745"/>
              <a:ext cx="2848207" cy="125690"/>
            </a:xfrm>
            <a:custGeom>
              <a:avLst/>
              <a:gdLst/>
              <a:ahLst/>
              <a:cxnLst/>
              <a:rect l="l" t="t" r="r" b="b"/>
              <a:pathLst>
                <a:path w="884" h="39" extrusionOk="0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" name="Google Shape;127;p43"/>
            <p:cNvSpPr/>
            <p:nvPr/>
          </p:nvSpPr>
          <p:spPr>
            <a:xfrm>
              <a:off x="6455812" y="1976415"/>
              <a:ext cx="4581618" cy="3138999"/>
            </a:xfrm>
            <a:custGeom>
              <a:avLst/>
              <a:gdLst/>
              <a:ahLst/>
              <a:cxnLst/>
              <a:rect l="l" t="t" r="r" b="b"/>
              <a:pathLst>
                <a:path w="1423" h="974" extrusionOk="0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" name="Google Shape;128;p43"/>
            <p:cNvSpPr/>
            <p:nvPr/>
          </p:nvSpPr>
          <p:spPr>
            <a:xfrm>
              <a:off x="6471923" y="1992528"/>
              <a:ext cx="4552622" cy="3106772"/>
            </a:xfrm>
            <a:custGeom>
              <a:avLst/>
              <a:gdLst/>
              <a:ahLst/>
              <a:cxnLst/>
              <a:rect l="l" t="t" r="r" b="b"/>
              <a:pathLst>
                <a:path w="1414" h="964" extrusionOk="0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" name="Google Shape;129;p43"/>
            <p:cNvSpPr/>
            <p:nvPr/>
          </p:nvSpPr>
          <p:spPr>
            <a:xfrm>
              <a:off x="5898415" y="5054180"/>
              <a:ext cx="5654530" cy="10312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" name="Google Shape;130;p43"/>
            <p:cNvSpPr/>
            <p:nvPr/>
          </p:nvSpPr>
          <p:spPr>
            <a:xfrm>
              <a:off x="8318101" y="5054180"/>
              <a:ext cx="811932" cy="58010"/>
            </a:xfrm>
            <a:custGeom>
              <a:avLst/>
              <a:gdLst/>
              <a:ahLst/>
              <a:cxnLst/>
              <a:rect l="l" t="t" r="r" b="b"/>
              <a:pathLst>
                <a:path w="252" h="18" extrusionOk="0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" name="Google Shape;131;p43"/>
            <p:cNvSpPr/>
            <p:nvPr/>
          </p:nvSpPr>
          <p:spPr>
            <a:xfrm>
              <a:off x="6623354" y="2189119"/>
              <a:ext cx="4249758" cy="268458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" name="Google Shape;132;p43"/>
            <p:cNvSpPr/>
            <p:nvPr/>
          </p:nvSpPr>
          <p:spPr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" name="Google Shape;133;p43"/>
            <p:cNvSpPr/>
            <p:nvPr/>
          </p:nvSpPr>
          <p:spPr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" name="Google Shape;134;p43"/>
            <p:cNvSpPr/>
            <p:nvPr/>
          </p:nvSpPr>
          <p:spPr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" name="Google Shape;135;p43"/>
            <p:cNvSpPr/>
            <p:nvPr/>
          </p:nvSpPr>
          <p:spPr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" name="Google Shape;136;p43"/>
            <p:cNvSpPr/>
            <p:nvPr/>
          </p:nvSpPr>
          <p:spPr>
            <a:xfrm>
              <a:off x="8743399" y="2092436"/>
              <a:ext cx="3223" cy="6446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37" name="Google Shape;137;p43"/>
          <p:cNvSpPr>
            <a:spLocks noGrp="1"/>
          </p:cNvSpPr>
          <p:nvPr>
            <p:ph type="pic" idx="2"/>
          </p:nvPr>
        </p:nvSpPr>
        <p:spPr>
          <a:xfrm>
            <a:off x="6336606" y="924785"/>
            <a:ext cx="7483713" cy="474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43"/>
          <p:cNvSpPr txBox="1">
            <a:spLocks noGrp="1"/>
          </p:cNvSpPr>
          <p:nvPr>
            <p:ph type="body" idx="1"/>
          </p:nvPr>
        </p:nvSpPr>
        <p:spPr>
          <a:xfrm>
            <a:off x="548640" y="2789498"/>
            <a:ext cx="5030357" cy="302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43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3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3">
  <p:cSld name="Mock 3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44"/>
          <p:cNvGrpSpPr/>
          <p:nvPr/>
        </p:nvGrpSpPr>
        <p:grpSpPr>
          <a:xfrm>
            <a:off x="6589043" y="493186"/>
            <a:ext cx="4638400" cy="6586454"/>
            <a:chOff x="19740902" y="3907229"/>
            <a:chExt cx="2810409" cy="3990736"/>
          </a:xfrm>
        </p:grpSpPr>
        <p:sp>
          <p:nvSpPr>
            <p:cNvPr id="143" name="Google Shape;143;p44"/>
            <p:cNvSpPr/>
            <p:nvPr/>
          </p:nvSpPr>
          <p:spPr>
            <a:xfrm>
              <a:off x="19740902" y="3907229"/>
              <a:ext cx="2810409" cy="3990736"/>
            </a:xfrm>
            <a:custGeom>
              <a:avLst/>
              <a:gdLst/>
              <a:ahLst/>
              <a:cxnLst/>
              <a:rect l="l" t="t" r="r" b="b"/>
              <a:pathLst>
                <a:path w="834" h="1183" extrusionOk="0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44" name="Google Shape;144;p44"/>
            <p:cNvGrpSpPr/>
            <p:nvPr/>
          </p:nvGrpSpPr>
          <p:grpSpPr>
            <a:xfrm>
              <a:off x="21066819" y="4065780"/>
              <a:ext cx="104590" cy="53974"/>
              <a:chOff x="21066819" y="4065780"/>
              <a:chExt cx="104590" cy="53974"/>
            </a:xfrm>
          </p:grpSpPr>
          <p:sp>
            <p:nvSpPr>
              <p:cNvPr id="145" name="Google Shape;145;p44"/>
              <p:cNvSpPr/>
              <p:nvPr/>
            </p:nvSpPr>
            <p:spPr>
              <a:xfrm>
                <a:off x="21120800" y="4069152"/>
                <a:ext cx="50609" cy="5060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6" name="Google Shape;146;p44"/>
              <p:cNvSpPr/>
              <p:nvPr/>
            </p:nvSpPr>
            <p:spPr>
              <a:xfrm>
                <a:off x="21120800" y="4065780"/>
                <a:ext cx="50609" cy="5060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7" name="Google Shape;147;p44"/>
              <p:cNvSpPr/>
              <p:nvPr/>
            </p:nvSpPr>
            <p:spPr>
              <a:xfrm>
                <a:off x="21130920" y="4075899"/>
                <a:ext cx="30366" cy="3036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8" name="Google Shape;148;p44"/>
              <p:cNvSpPr/>
              <p:nvPr/>
            </p:nvSpPr>
            <p:spPr>
              <a:xfrm>
                <a:off x="21137669" y="4082646"/>
                <a:ext cx="16870" cy="16868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9" name="Google Shape;149;p44"/>
              <p:cNvSpPr/>
              <p:nvPr/>
            </p:nvSpPr>
            <p:spPr>
              <a:xfrm>
                <a:off x="21144416" y="4089393"/>
                <a:ext cx="3375" cy="33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0" name="Google Shape;150;p44"/>
              <p:cNvSpPr/>
              <p:nvPr/>
            </p:nvSpPr>
            <p:spPr>
              <a:xfrm>
                <a:off x="21066819" y="4082646"/>
                <a:ext cx="23618" cy="23615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51" name="Google Shape;151;p44"/>
            <p:cNvSpPr/>
            <p:nvPr/>
          </p:nvSpPr>
          <p:spPr>
            <a:xfrm>
              <a:off x="19909591" y="4241197"/>
              <a:ext cx="2476398" cy="330256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52" name="Google Shape;152;p44"/>
            <p:cNvGrpSpPr/>
            <p:nvPr/>
          </p:nvGrpSpPr>
          <p:grpSpPr>
            <a:xfrm>
              <a:off x="21043202" y="7614599"/>
              <a:ext cx="209178" cy="212525"/>
              <a:chOff x="21043202" y="7614599"/>
              <a:chExt cx="209178" cy="212525"/>
            </a:xfrm>
          </p:grpSpPr>
          <p:sp>
            <p:nvSpPr>
              <p:cNvPr id="153" name="Google Shape;153;p44"/>
              <p:cNvSpPr/>
              <p:nvPr/>
            </p:nvSpPr>
            <p:spPr>
              <a:xfrm>
                <a:off x="21043202" y="7614599"/>
                <a:ext cx="209178" cy="2125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4" name="Google Shape;154;p44"/>
              <p:cNvSpPr/>
              <p:nvPr/>
            </p:nvSpPr>
            <p:spPr>
              <a:xfrm>
                <a:off x="21093809" y="7665199"/>
                <a:ext cx="107963" cy="107949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30" y="21"/>
                    </a:move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5"/>
                      <a:pt x="25" y="28"/>
                      <a:pt x="2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7" y="28"/>
                      <a:pt x="4" y="25"/>
                      <a:pt x="4" y="2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5" y="4"/>
                      <a:pt x="28" y="7"/>
                      <a:pt x="28" y="1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"/>
                      <a:pt x="28" y="0"/>
                      <a:pt x="2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8"/>
                      <a:pt x="5" y="32"/>
                      <a:pt x="1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8" y="32"/>
                      <a:pt x="32" y="28"/>
                      <a:pt x="32" y="21"/>
                    </a:cubicBez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155" name="Google Shape;155;p44"/>
          <p:cNvSpPr>
            <a:spLocks noGrp="1"/>
          </p:cNvSpPr>
          <p:nvPr>
            <p:ph type="pic" idx="2"/>
          </p:nvPr>
        </p:nvSpPr>
        <p:spPr>
          <a:xfrm>
            <a:off x="6861887" y="1033684"/>
            <a:ext cx="4087136" cy="5461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title"/>
          </p:nvPr>
        </p:nvSpPr>
        <p:spPr>
          <a:xfrm>
            <a:off x="548640" y="843320"/>
            <a:ext cx="5030357" cy="194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body" idx="1"/>
          </p:nvPr>
        </p:nvSpPr>
        <p:spPr>
          <a:xfrm>
            <a:off x="548640" y="2789498"/>
            <a:ext cx="5030357" cy="344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44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4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4">
  <p:cSld name="Mock 4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45"/>
          <p:cNvGrpSpPr/>
          <p:nvPr/>
        </p:nvGrpSpPr>
        <p:grpSpPr>
          <a:xfrm>
            <a:off x="7407798" y="577102"/>
            <a:ext cx="3240911" cy="6725393"/>
            <a:chOff x="18368113" y="5300902"/>
            <a:chExt cx="1230607" cy="2553700"/>
          </a:xfrm>
        </p:grpSpPr>
        <p:sp>
          <p:nvSpPr>
            <p:cNvPr id="162" name="Google Shape;162;p45"/>
            <p:cNvSpPr/>
            <p:nvPr/>
          </p:nvSpPr>
          <p:spPr>
            <a:xfrm>
              <a:off x="18368113" y="5300902"/>
              <a:ext cx="1230607" cy="2553700"/>
            </a:xfrm>
            <a:custGeom>
              <a:avLst/>
              <a:gdLst/>
              <a:ahLst/>
              <a:cxnLst/>
              <a:rect l="l" t="t" r="r" b="b"/>
              <a:pathLst>
                <a:path w="411" h="853" extrusionOk="0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63" name="Google Shape;163;p45"/>
            <p:cNvGrpSpPr/>
            <p:nvPr/>
          </p:nvGrpSpPr>
          <p:grpSpPr>
            <a:xfrm>
              <a:off x="18886106" y="7585161"/>
              <a:ext cx="194622" cy="194597"/>
              <a:chOff x="18886106" y="7585161"/>
              <a:chExt cx="194622" cy="194597"/>
            </a:xfrm>
          </p:grpSpPr>
          <p:sp>
            <p:nvSpPr>
              <p:cNvPr id="164" name="Google Shape;164;p45"/>
              <p:cNvSpPr/>
              <p:nvPr/>
            </p:nvSpPr>
            <p:spPr>
              <a:xfrm>
                <a:off x="18886106" y="7585161"/>
                <a:ext cx="194622" cy="194597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5" name="Google Shape;165;p45"/>
              <p:cNvSpPr/>
              <p:nvPr/>
            </p:nvSpPr>
            <p:spPr>
              <a:xfrm>
                <a:off x="18934013" y="7633062"/>
                <a:ext cx="98809" cy="98796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31" y="22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6"/>
                      <a:pt x="26" y="29"/>
                      <a:pt x="2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29"/>
                      <a:pt x="4" y="26"/>
                      <a:pt x="4" y="2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6" y="4"/>
                      <a:pt x="29" y="7"/>
                      <a:pt x="29" y="1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5"/>
                      <a:pt x="28" y="0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8"/>
                      <a:pt x="5" y="33"/>
                      <a:pt x="1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8" y="33"/>
                      <a:pt x="33" y="28"/>
                      <a:pt x="33" y="22"/>
                    </a:cubicBez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66" name="Google Shape;166;p45"/>
            <p:cNvSpPr/>
            <p:nvPr/>
          </p:nvSpPr>
          <p:spPr>
            <a:xfrm>
              <a:off x="18480238" y="5678121"/>
              <a:ext cx="1053950" cy="18471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67" name="Google Shape;167;p45"/>
            <p:cNvGrpSpPr/>
            <p:nvPr/>
          </p:nvGrpSpPr>
          <p:grpSpPr>
            <a:xfrm>
              <a:off x="18820234" y="5420653"/>
              <a:ext cx="290437" cy="140709"/>
              <a:chOff x="18820234" y="5420653"/>
              <a:chExt cx="290437" cy="140709"/>
            </a:xfrm>
          </p:grpSpPr>
          <p:sp>
            <p:nvSpPr>
              <p:cNvPr id="168" name="Google Shape;168;p45"/>
              <p:cNvSpPr/>
              <p:nvPr/>
            </p:nvSpPr>
            <p:spPr>
              <a:xfrm>
                <a:off x="18966948" y="5423648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9" name="Google Shape;169;p45"/>
              <p:cNvSpPr/>
              <p:nvPr/>
            </p:nvSpPr>
            <p:spPr>
              <a:xfrm>
                <a:off x="18978925" y="5435623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0" name="Google Shape;170;p45"/>
              <p:cNvSpPr/>
              <p:nvPr/>
            </p:nvSpPr>
            <p:spPr>
              <a:xfrm>
                <a:off x="18966948" y="5420653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1" name="Google Shape;171;p45"/>
              <p:cNvSpPr/>
              <p:nvPr/>
            </p:nvSpPr>
            <p:spPr>
              <a:xfrm>
                <a:off x="18978925" y="5432629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2" name="Google Shape;172;p45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3" name="Google Shape;173;p45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4" name="Google Shape;174;p45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5" name="Google Shape;175;p45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6" name="Google Shape;176;p45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7" name="Google Shape;177;p45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8" name="Google Shape;178;p45"/>
              <p:cNvSpPr/>
              <p:nvPr/>
            </p:nvSpPr>
            <p:spPr>
              <a:xfrm>
                <a:off x="18892095" y="5510467"/>
                <a:ext cx="218576" cy="50895"/>
              </a:xfrm>
              <a:custGeom>
                <a:avLst/>
                <a:gdLst/>
                <a:ahLst/>
                <a:cxnLst/>
                <a:rect l="l" t="t" r="r" b="b"/>
                <a:pathLst>
                  <a:path w="73" h="17" extrusionOk="0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9" name="Google Shape;179;p45"/>
              <p:cNvSpPr/>
              <p:nvPr/>
            </p:nvSpPr>
            <p:spPr>
              <a:xfrm>
                <a:off x="18904070" y="5525437"/>
                <a:ext cx="194622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65" h="7" extrusionOk="0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80" name="Google Shape;180;p45"/>
              <p:cNvSpPr/>
              <p:nvPr/>
            </p:nvSpPr>
            <p:spPr>
              <a:xfrm>
                <a:off x="18820234" y="5519449"/>
                <a:ext cx="32937" cy="3293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181" name="Google Shape;181;p45"/>
          <p:cNvSpPr>
            <a:spLocks noGrp="1"/>
          </p:cNvSpPr>
          <p:nvPr>
            <p:ph type="pic" idx="2"/>
          </p:nvPr>
        </p:nvSpPr>
        <p:spPr>
          <a:xfrm>
            <a:off x="7700722" y="1570540"/>
            <a:ext cx="2778035" cy="486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45"/>
          <p:cNvSpPr txBox="1">
            <a:spLocks noGrp="1"/>
          </p:cNvSpPr>
          <p:nvPr>
            <p:ph type="title"/>
          </p:nvPr>
        </p:nvSpPr>
        <p:spPr>
          <a:xfrm>
            <a:off x="548640" y="843320"/>
            <a:ext cx="5759563" cy="194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5"/>
          <p:cNvSpPr txBox="1">
            <a:spLocks noGrp="1"/>
          </p:cNvSpPr>
          <p:nvPr>
            <p:ph type="body" idx="1"/>
          </p:nvPr>
        </p:nvSpPr>
        <p:spPr>
          <a:xfrm>
            <a:off x="548640" y="2789498"/>
            <a:ext cx="5759563" cy="344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5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5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5">
  <p:cSld name="Mock 5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46"/>
          <p:cNvGrpSpPr/>
          <p:nvPr/>
        </p:nvGrpSpPr>
        <p:grpSpPr>
          <a:xfrm>
            <a:off x="6157732" y="581838"/>
            <a:ext cx="2654121" cy="5507713"/>
            <a:chOff x="18368113" y="5300902"/>
            <a:chExt cx="1230607" cy="2553700"/>
          </a:xfrm>
        </p:grpSpPr>
        <p:sp>
          <p:nvSpPr>
            <p:cNvPr id="188" name="Google Shape;188;p46"/>
            <p:cNvSpPr/>
            <p:nvPr/>
          </p:nvSpPr>
          <p:spPr>
            <a:xfrm>
              <a:off x="18368113" y="5300902"/>
              <a:ext cx="1230607" cy="2553700"/>
            </a:xfrm>
            <a:custGeom>
              <a:avLst/>
              <a:gdLst/>
              <a:ahLst/>
              <a:cxnLst/>
              <a:rect l="l" t="t" r="r" b="b"/>
              <a:pathLst>
                <a:path w="411" h="853" extrusionOk="0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89" name="Google Shape;189;p46"/>
            <p:cNvGrpSpPr/>
            <p:nvPr/>
          </p:nvGrpSpPr>
          <p:grpSpPr>
            <a:xfrm>
              <a:off x="18886106" y="7585161"/>
              <a:ext cx="194622" cy="194597"/>
              <a:chOff x="18886106" y="7585161"/>
              <a:chExt cx="194622" cy="194597"/>
            </a:xfrm>
          </p:grpSpPr>
          <p:sp>
            <p:nvSpPr>
              <p:cNvPr id="190" name="Google Shape;190;p46"/>
              <p:cNvSpPr/>
              <p:nvPr/>
            </p:nvSpPr>
            <p:spPr>
              <a:xfrm>
                <a:off x="18886106" y="7585161"/>
                <a:ext cx="194622" cy="194597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91" name="Google Shape;191;p46"/>
              <p:cNvSpPr/>
              <p:nvPr/>
            </p:nvSpPr>
            <p:spPr>
              <a:xfrm>
                <a:off x="18934013" y="7633062"/>
                <a:ext cx="98809" cy="98796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31" y="22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6"/>
                      <a:pt x="26" y="29"/>
                      <a:pt x="2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29"/>
                      <a:pt x="4" y="26"/>
                      <a:pt x="4" y="2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6" y="4"/>
                      <a:pt x="29" y="7"/>
                      <a:pt x="29" y="1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5"/>
                      <a:pt x="28" y="0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8"/>
                      <a:pt x="5" y="33"/>
                      <a:pt x="1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8" y="33"/>
                      <a:pt x="33" y="28"/>
                      <a:pt x="33" y="22"/>
                    </a:cubicBez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92" name="Google Shape;192;p46"/>
            <p:cNvSpPr/>
            <p:nvPr/>
          </p:nvSpPr>
          <p:spPr>
            <a:xfrm>
              <a:off x="18480238" y="5678121"/>
              <a:ext cx="1053950" cy="18471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93" name="Google Shape;193;p46"/>
            <p:cNvGrpSpPr/>
            <p:nvPr/>
          </p:nvGrpSpPr>
          <p:grpSpPr>
            <a:xfrm>
              <a:off x="18820234" y="5420653"/>
              <a:ext cx="290437" cy="140709"/>
              <a:chOff x="18820234" y="5420653"/>
              <a:chExt cx="290437" cy="140709"/>
            </a:xfrm>
          </p:grpSpPr>
          <p:sp>
            <p:nvSpPr>
              <p:cNvPr id="194" name="Google Shape;194;p46"/>
              <p:cNvSpPr/>
              <p:nvPr/>
            </p:nvSpPr>
            <p:spPr>
              <a:xfrm>
                <a:off x="18966948" y="5423648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95" name="Google Shape;195;p46"/>
              <p:cNvSpPr/>
              <p:nvPr/>
            </p:nvSpPr>
            <p:spPr>
              <a:xfrm>
                <a:off x="18978925" y="5435623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96" name="Google Shape;196;p46"/>
              <p:cNvSpPr/>
              <p:nvPr/>
            </p:nvSpPr>
            <p:spPr>
              <a:xfrm>
                <a:off x="18966948" y="5420653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97" name="Google Shape;197;p46"/>
              <p:cNvSpPr/>
              <p:nvPr/>
            </p:nvSpPr>
            <p:spPr>
              <a:xfrm>
                <a:off x="18978925" y="5432629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98" name="Google Shape;198;p46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99" name="Google Shape;199;p46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0" name="Google Shape;200;p46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1" name="Google Shape;201;p46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2" name="Google Shape;202;p46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3" name="Google Shape;203;p46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4" name="Google Shape;204;p46"/>
              <p:cNvSpPr/>
              <p:nvPr/>
            </p:nvSpPr>
            <p:spPr>
              <a:xfrm>
                <a:off x="18892095" y="5510467"/>
                <a:ext cx="218576" cy="50895"/>
              </a:xfrm>
              <a:custGeom>
                <a:avLst/>
                <a:gdLst/>
                <a:ahLst/>
                <a:cxnLst/>
                <a:rect l="l" t="t" r="r" b="b"/>
                <a:pathLst>
                  <a:path w="73" h="17" extrusionOk="0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5" name="Google Shape;205;p46"/>
              <p:cNvSpPr/>
              <p:nvPr/>
            </p:nvSpPr>
            <p:spPr>
              <a:xfrm>
                <a:off x="18904070" y="5525437"/>
                <a:ext cx="194622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65" h="7" extrusionOk="0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6" name="Google Shape;206;p46"/>
              <p:cNvSpPr/>
              <p:nvPr/>
            </p:nvSpPr>
            <p:spPr>
              <a:xfrm>
                <a:off x="18820234" y="5519449"/>
                <a:ext cx="32937" cy="3293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207" name="Google Shape;207;p46"/>
          <p:cNvSpPr>
            <a:spLocks noGrp="1"/>
          </p:cNvSpPr>
          <p:nvPr>
            <p:ph type="pic" idx="2"/>
          </p:nvPr>
        </p:nvSpPr>
        <p:spPr>
          <a:xfrm>
            <a:off x="6402407" y="1389317"/>
            <a:ext cx="2261927" cy="398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08" name="Google Shape;208;p46"/>
          <p:cNvGrpSpPr/>
          <p:nvPr/>
        </p:nvGrpSpPr>
        <p:grpSpPr>
          <a:xfrm>
            <a:off x="9050788" y="583694"/>
            <a:ext cx="2654121" cy="5507713"/>
            <a:chOff x="18368113" y="5300902"/>
            <a:chExt cx="1230607" cy="2553700"/>
          </a:xfrm>
        </p:grpSpPr>
        <p:sp>
          <p:nvSpPr>
            <p:cNvPr id="209" name="Google Shape;209;p46"/>
            <p:cNvSpPr/>
            <p:nvPr/>
          </p:nvSpPr>
          <p:spPr>
            <a:xfrm>
              <a:off x="18368113" y="5300902"/>
              <a:ext cx="1230607" cy="2553700"/>
            </a:xfrm>
            <a:custGeom>
              <a:avLst/>
              <a:gdLst/>
              <a:ahLst/>
              <a:cxnLst/>
              <a:rect l="l" t="t" r="r" b="b"/>
              <a:pathLst>
                <a:path w="411" h="853" extrusionOk="0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210" name="Google Shape;210;p46"/>
            <p:cNvGrpSpPr/>
            <p:nvPr/>
          </p:nvGrpSpPr>
          <p:grpSpPr>
            <a:xfrm>
              <a:off x="18886106" y="7585161"/>
              <a:ext cx="194622" cy="194597"/>
              <a:chOff x="18886106" y="7585161"/>
              <a:chExt cx="194622" cy="194597"/>
            </a:xfrm>
          </p:grpSpPr>
          <p:sp>
            <p:nvSpPr>
              <p:cNvPr id="211" name="Google Shape;211;p46"/>
              <p:cNvSpPr/>
              <p:nvPr/>
            </p:nvSpPr>
            <p:spPr>
              <a:xfrm>
                <a:off x="18886106" y="7585161"/>
                <a:ext cx="194622" cy="194597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2" name="Google Shape;212;p46"/>
              <p:cNvSpPr/>
              <p:nvPr/>
            </p:nvSpPr>
            <p:spPr>
              <a:xfrm>
                <a:off x="18934013" y="7633062"/>
                <a:ext cx="98809" cy="98796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31" y="22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6"/>
                      <a:pt x="26" y="29"/>
                      <a:pt x="2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29"/>
                      <a:pt x="4" y="26"/>
                      <a:pt x="4" y="2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6" y="4"/>
                      <a:pt x="29" y="7"/>
                      <a:pt x="29" y="1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5"/>
                      <a:pt x="28" y="0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8"/>
                      <a:pt x="5" y="33"/>
                      <a:pt x="1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8" y="33"/>
                      <a:pt x="33" y="28"/>
                      <a:pt x="33" y="22"/>
                    </a:cubicBez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213" name="Google Shape;213;p46"/>
            <p:cNvSpPr/>
            <p:nvPr/>
          </p:nvSpPr>
          <p:spPr>
            <a:xfrm>
              <a:off x="18480238" y="5678121"/>
              <a:ext cx="1053950" cy="18471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214" name="Google Shape;214;p46"/>
            <p:cNvGrpSpPr/>
            <p:nvPr/>
          </p:nvGrpSpPr>
          <p:grpSpPr>
            <a:xfrm>
              <a:off x="18820234" y="5420653"/>
              <a:ext cx="290437" cy="140709"/>
              <a:chOff x="18820234" y="5420653"/>
              <a:chExt cx="290437" cy="140709"/>
            </a:xfrm>
          </p:grpSpPr>
          <p:sp>
            <p:nvSpPr>
              <p:cNvPr id="215" name="Google Shape;215;p46"/>
              <p:cNvSpPr/>
              <p:nvPr/>
            </p:nvSpPr>
            <p:spPr>
              <a:xfrm>
                <a:off x="18966948" y="5423648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6" name="Google Shape;216;p46"/>
              <p:cNvSpPr/>
              <p:nvPr/>
            </p:nvSpPr>
            <p:spPr>
              <a:xfrm>
                <a:off x="18978925" y="5435623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7" name="Google Shape;217;p46"/>
              <p:cNvSpPr/>
              <p:nvPr/>
            </p:nvSpPr>
            <p:spPr>
              <a:xfrm>
                <a:off x="18966948" y="5420653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8" name="Google Shape;218;p46"/>
              <p:cNvSpPr/>
              <p:nvPr/>
            </p:nvSpPr>
            <p:spPr>
              <a:xfrm>
                <a:off x="18978925" y="5432629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9" name="Google Shape;219;p46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0" name="Google Shape;220;p46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1" name="Google Shape;221;p46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2" name="Google Shape;222;p46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3" name="Google Shape;223;p46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4" name="Google Shape;224;p46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5" name="Google Shape;225;p46"/>
              <p:cNvSpPr/>
              <p:nvPr/>
            </p:nvSpPr>
            <p:spPr>
              <a:xfrm>
                <a:off x="18892095" y="5510467"/>
                <a:ext cx="218576" cy="50895"/>
              </a:xfrm>
              <a:custGeom>
                <a:avLst/>
                <a:gdLst/>
                <a:ahLst/>
                <a:cxnLst/>
                <a:rect l="l" t="t" r="r" b="b"/>
                <a:pathLst>
                  <a:path w="73" h="17" extrusionOk="0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6" name="Google Shape;226;p46"/>
              <p:cNvSpPr/>
              <p:nvPr/>
            </p:nvSpPr>
            <p:spPr>
              <a:xfrm>
                <a:off x="18904070" y="5525437"/>
                <a:ext cx="194622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65" h="7" extrusionOk="0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7" name="Google Shape;227;p46"/>
              <p:cNvSpPr/>
              <p:nvPr/>
            </p:nvSpPr>
            <p:spPr>
              <a:xfrm>
                <a:off x="18820234" y="5519449"/>
                <a:ext cx="32937" cy="3293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228" name="Google Shape;228;p46"/>
          <p:cNvSpPr>
            <a:spLocks noGrp="1"/>
          </p:cNvSpPr>
          <p:nvPr>
            <p:ph type="pic" idx="3"/>
          </p:nvPr>
        </p:nvSpPr>
        <p:spPr>
          <a:xfrm>
            <a:off x="9285480" y="1390802"/>
            <a:ext cx="2280252" cy="398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46"/>
          <p:cNvSpPr txBox="1">
            <a:spLocks noGrp="1"/>
          </p:cNvSpPr>
          <p:nvPr>
            <p:ph type="title"/>
          </p:nvPr>
        </p:nvSpPr>
        <p:spPr>
          <a:xfrm>
            <a:off x="548640" y="843320"/>
            <a:ext cx="5030357" cy="194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6"/>
          <p:cNvSpPr txBox="1">
            <a:spLocks noGrp="1"/>
          </p:cNvSpPr>
          <p:nvPr>
            <p:ph type="body" idx="1"/>
          </p:nvPr>
        </p:nvSpPr>
        <p:spPr>
          <a:xfrm>
            <a:off x="548640" y="2789498"/>
            <a:ext cx="5030357" cy="344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46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6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6">
  <p:cSld name="Mock 6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7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5" name="Google Shape;235;p47"/>
          <p:cNvGrpSpPr/>
          <p:nvPr/>
        </p:nvGrpSpPr>
        <p:grpSpPr>
          <a:xfrm>
            <a:off x="4690795" y="2073046"/>
            <a:ext cx="2810409" cy="3990736"/>
            <a:chOff x="19740902" y="3907229"/>
            <a:chExt cx="2810409" cy="3990736"/>
          </a:xfrm>
        </p:grpSpPr>
        <p:sp>
          <p:nvSpPr>
            <p:cNvPr id="236" name="Google Shape;236;p47"/>
            <p:cNvSpPr/>
            <p:nvPr/>
          </p:nvSpPr>
          <p:spPr>
            <a:xfrm>
              <a:off x="19740902" y="3907229"/>
              <a:ext cx="2810409" cy="3990736"/>
            </a:xfrm>
            <a:custGeom>
              <a:avLst/>
              <a:gdLst/>
              <a:ahLst/>
              <a:cxnLst/>
              <a:rect l="l" t="t" r="r" b="b"/>
              <a:pathLst>
                <a:path w="834" h="1183" extrusionOk="0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237" name="Google Shape;237;p47"/>
            <p:cNvGrpSpPr/>
            <p:nvPr/>
          </p:nvGrpSpPr>
          <p:grpSpPr>
            <a:xfrm>
              <a:off x="21066819" y="4065780"/>
              <a:ext cx="104590" cy="53974"/>
              <a:chOff x="21066819" y="4065780"/>
              <a:chExt cx="104590" cy="53974"/>
            </a:xfrm>
          </p:grpSpPr>
          <p:sp>
            <p:nvSpPr>
              <p:cNvPr id="238" name="Google Shape;238;p47"/>
              <p:cNvSpPr/>
              <p:nvPr/>
            </p:nvSpPr>
            <p:spPr>
              <a:xfrm>
                <a:off x="21120800" y="4069152"/>
                <a:ext cx="50609" cy="5060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9" name="Google Shape;239;p47"/>
              <p:cNvSpPr/>
              <p:nvPr/>
            </p:nvSpPr>
            <p:spPr>
              <a:xfrm>
                <a:off x="21120800" y="4065780"/>
                <a:ext cx="50609" cy="5060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0" name="Google Shape;240;p47"/>
              <p:cNvSpPr/>
              <p:nvPr/>
            </p:nvSpPr>
            <p:spPr>
              <a:xfrm>
                <a:off x="21130920" y="4075899"/>
                <a:ext cx="30366" cy="3036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1" name="Google Shape;241;p47"/>
              <p:cNvSpPr/>
              <p:nvPr/>
            </p:nvSpPr>
            <p:spPr>
              <a:xfrm>
                <a:off x="21137669" y="4082646"/>
                <a:ext cx="16870" cy="16868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2" name="Google Shape;242;p47"/>
              <p:cNvSpPr/>
              <p:nvPr/>
            </p:nvSpPr>
            <p:spPr>
              <a:xfrm>
                <a:off x="21144416" y="4089393"/>
                <a:ext cx="3375" cy="33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3" name="Google Shape;243;p47"/>
              <p:cNvSpPr/>
              <p:nvPr/>
            </p:nvSpPr>
            <p:spPr>
              <a:xfrm>
                <a:off x="21066819" y="4082646"/>
                <a:ext cx="23618" cy="23615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244" name="Google Shape;244;p47"/>
            <p:cNvSpPr/>
            <p:nvPr/>
          </p:nvSpPr>
          <p:spPr>
            <a:xfrm>
              <a:off x="19909591" y="4241197"/>
              <a:ext cx="2476398" cy="330256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245" name="Google Shape;245;p47"/>
            <p:cNvGrpSpPr/>
            <p:nvPr/>
          </p:nvGrpSpPr>
          <p:grpSpPr>
            <a:xfrm>
              <a:off x="21043202" y="7614599"/>
              <a:ext cx="209178" cy="212525"/>
              <a:chOff x="21043202" y="7614599"/>
              <a:chExt cx="209178" cy="212525"/>
            </a:xfrm>
          </p:grpSpPr>
          <p:sp>
            <p:nvSpPr>
              <p:cNvPr id="246" name="Google Shape;246;p47"/>
              <p:cNvSpPr/>
              <p:nvPr/>
            </p:nvSpPr>
            <p:spPr>
              <a:xfrm>
                <a:off x="21043202" y="7614599"/>
                <a:ext cx="209178" cy="2125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7" name="Google Shape;247;p47"/>
              <p:cNvSpPr/>
              <p:nvPr/>
            </p:nvSpPr>
            <p:spPr>
              <a:xfrm>
                <a:off x="21093809" y="7665199"/>
                <a:ext cx="107963" cy="107949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30" y="21"/>
                    </a:move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5"/>
                      <a:pt x="25" y="28"/>
                      <a:pt x="2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7" y="28"/>
                      <a:pt x="4" y="25"/>
                      <a:pt x="4" y="2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5" y="4"/>
                      <a:pt x="28" y="7"/>
                      <a:pt x="28" y="1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"/>
                      <a:pt x="28" y="0"/>
                      <a:pt x="2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8"/>
                      <a:pt x="5" y="32"/>
                      <a:pt x="1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8" y="32"/>
                      <a:pt x="32" y="28"/>
                      <a:pt x="32" y="21"/>
                    </a:cubicBez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248" name="Google Shape;248;p47"/>
          <p:cNvSpPr>
            <a:spLocks noGrp="1"/>
          </p:cNvSpPr>
          <p:nvPr>
            <p:ph type="pic" idx="2"/>
          </p:nvPr>
        </p:nvSpPr>
        <p:spPr>
          <a:xfrm>
            <a:off x="4859487" y="2409727"/>
            <a:ext cx="2476398" cy="329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47"/>
          <p:cNvSpPr txBox="1">
            <a:spLocks noGrp="1"/>
          </p:cNvSpPr>
          <p:nvPr>
            <p:ph type="body" idx="1"/>
          </p:nvPr>
        </p:nvSpPr>
        <p:spPr>
          <a:xfrm>
            <a:off x="548640" y="2046397"/>
            <a:ext cx="3757142" cy="394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47"/>
          <p:cNvSpPr txBox="1">
            <a:spLocks noGrp="1"/>
          </p:cNvSpPr>
          <p:nvPr>
            <p:ph type="body" idx="3"/>
          </p:nvPr>
        </p:nvSpPr>
        <p:spPr>
          <a:xfrm>
            <a:off x="7886217" y="2046397"/>
            <a:ext cx="3772382" cy="394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47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7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7">
  <p:cSld name="Mock 7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8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8"/>
          <p:cNvSpPr txBox="1">
            <a:spLocks noGrp="1"/>
          </p:cNvSpPr>
          <p:nvPr>
            <p:ph type="body" idx="1"/>
          </p:nvPr>
        </p:nvSpPr>
        <p:spPr>
          <a:xfrm>
            <a:off x="548639" y="2093828"/>
            <a:ext cx="6754985" cy="361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56" name="Google Shape;256;p48"/>
          <p:cNvGrpSpPr/>
          <p:nvPr/>
        </p:nvGrpSpPr>
        <p:grpSpPr>
          <a:xfrm>
            <a:off x="7727796" y="2098564"/>
            <a:ext cx="1743814" cy="3618685"/>
            <a:chOff x="18368113" y="5300902"/>
            <a:chExt cx="1230607" cy="2553700"/>
          </a:xfrm>
        </p:grpSpPr>
        <p:sp>
          <p:nvSpPr>
            <p:cNvPr id="257" name="Google Shape;257;p48"/>
            <p:cNvSpPr/>
            <p:nvPr/>
          </p:nvSpPr>
          <p:spPr>
            <a:xfrm>
              <a:off x="18368113" y="5300902"/>
              <a:ext cx="1230607" cy="2553700"/>
            </a:xfrm>
            <a:custGeom>
              <a:avLst/>
              <a:gdLst/>
              <a:ahLst/>
              <a:cxnLst/>
              <a:rect l="l" t="t" r="r" b="b"/>
              <a:pathLst>
                <a:path w="411" h="853" extrusionOk="0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258" name="Google Shape;258;p48"/>
            <p:cNvGrpSpPr/>
            <p:nvPr/>
          </p:nvGrpSpPr>
          <p:grpSpPr>
            <a:xfrm>
              <a:off x="18886106" y="7585161"/>
              <a:ext cx="194622" cy="194597"/>
              <a:chOff x="18886106" y="7585161"/>
              <a:chExt cx="194622" cy="194597"/>
            </a:xfrm>
          </p:grpSpPr>
          <p:sp>
            <p:nvSpPr>
              <p:cNvPr id="259" name="Google Shape;259;p48"/>
              <p:cNvSpPr/>
              <p:nvPr/>
            </p:nvSpPr>
            <p:spPr>
              <a:xfrm>
                <a:off x="18886106" y="7585161"/>
                <a:ext cx="194622" cy="194597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60" name="Google Shape;260;p48"/>
              <p:cNvSpPr/>
              <p:nvPr/>
            </p:nvSpPr>
            <p:spPr>
              <a:xfrm>
                <a:off x="18934013" y="7633062"/>
                <a:ext cx="98809" cy="98796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31" y="22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6"/>
                      <a:pt x="26" y="29"/>
                      <a:pt x="2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29"/>
                      <a:pt x="4" y="26"/>
                      <a:pt x="4" y="2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6" y="4"/>
                      <a:pt x="29" y="7"/>
                      <a:pt x="29" y="1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5"/>
                      <a:pt x="28" y="0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8"/>
                      <a:pt x="5" y="33"/>
                      <a:pt x="1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8" y="33"/>
                      <a:pt x="33" y="28"/>
                      <a:pt x="33" y="22"/>
                    </a:cubicBez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261" name="Google Shape;261;p48"/>
            <p:cNvSpPr/>
            <p:nvPr/>
          </p:nvSpPr>
          <p:spPr>
            <a:xfrm>
              <a:off x="18480238" y="5678121"/>
              <a:ext cx="1053950" cy="18471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262" name="Google Shape;262;p48"/>
            <p:cNvGrpSpPr/>
            <p:nvPr/>
          </p:nvGrpSpPr>
          <p:grpSpPr>
            <a:xfrm>
              <a:off x="18820234" y="5420653"/>
              <a:ext cx="290437" cy="140709"/>
              <a:chOff x="18820234" y="5420653"/>
              <a:chExt cx="290437" cy="140709"/>
            </a:xfrm>
          </p:grpSpPr>
          <p:sp>
            <p:nvSpPr>
              <p:cNvPr id="263" name="Google Shape;263;p48"/>
              <p:cNvSpPr/>
              <p:nvPr/>
            </p:nvSpPr>
            <p:spPr>
              <a:xfrm>
                <a:off x="18966948" y="5423648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64" name="Google Shape;264;p48"/>
              <p:cNvSpPr/>
              <p:nvPr/>
            </p:nvSpPr>
            <p:spPr>
              <a:xfrm>
                <a:off x="18978925" y="5435623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65" name="Google Shape;265;p48"/>
              <p:cNvSpPr/>
              <p:nvPr/>
            </p:nvSpPr>
            <p:spPr>
              <a:xfrm>
                <a:off x="18966948" y="5420653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66" name="Google Shape;266;p48"/>
              <p:cNvSpPr/>
              <p:nvPr/>
            </p:nvSpPr>
            <p:spPr>
              <a:xfrm>
                <a:off x="18978925" y="5432629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67" name="Google Shape;267;p48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68" name="Google Shape;268;p48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69" name="Google Shape;269;p48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70" name="Google Shape;270;p48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71" name="Google Shape;271;p48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72" name="Google Shape;272;p48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73" name="Google Shape;273;p48"/>
              <p:cNvSpPr/>
              <p:nvPr/>
            </p:nvSpPr>
            <p:spPr>
              <a:xfrm>
                <a:off x="18892095" y="5510467"/>
                <a:ext cx="218576" cy="50895"/>
              </a:xfrm>
              <a:custGeom>
                <a:avLst/>
                <a:gdLst/>
                <a:ahLst/>
                <a:cxnLst/>
                <a:rect l="l" t="t" r="r" b="b"/>
                <a:pathLst>
                  <a:path w="73" h="17" extrusionOk="0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74" name="Google Shape;274;p48"/>
              <p:cNvSpPr/>
              <p:nvPr/>
            </p:nvSpPr>
            <p:spPr>
              <a:xfrm>
                <a:off x="18904070" y="5525437"/>
                <a:ext cx="194622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65" h="7" extrusionOk="0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75" name="Google Shape;275;p48"/>
              <p:cNvSpPr/>
              <p:nvPr/>
            </p:nvSpPr>
            <p:spPr>
              <a:xfrm>
                <a:off x="18820234" y="5519449"/>
                <a:ext cx="32937" cy="3293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276" name="Google Shape;276;p48"/>
          <p:cNvSpPr>
            <a:spLocks noGrp="1"/>
          </p:cNvSpPr>
          <p:nvPr>
            <p:ph type="pic" idx="2"/>
          </p:nvPr>
        </p:nvSpPr>
        <p:spPr>
          <a:xfrm>
            <a:off x="7886682" y="2629442"/>
            <a:ext cx="1486134" cy="26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77" name="Google Shape;277;p48"/>
          <p:cNvGrpSpPr/>
          <p:nvPr/>
        </p:nvGrpSpPr>
        <p:grpSpPr>
          <a:xfrm>
            <a:off x="9609987" y="2093828"/>
            <a:ext cx="1743814" cy="3618685"/>
            <a:chOff x="18368113" y="5300902"/>
            <a:chExt cx="1230607" cy="2553700"/>
          </a:xfrm>
        </p:grpSpPr>
        <p:sp>
          <p:nvSpPr>
            <p:cNvPr id="278" name="Google Shape;278;p48"/>
            <p:cNvSpPr/>
            <p:nvPr/>
          </p:nvSpPr>
          <p:spPr>
            <a:xfrm>
              <a:off x="18368113" y="5300902"/>
              <a:ext cx="1230607" cy="2553700"/>
            </a:xfrm>
            <a:custGeom>
              <a:avLst/>
              <a:gdLst/>
              <a:ahLst/>
              <a:cxnLst/>
              <a:rect l="l" t="t" r="r" b="b"/>
              <a:pathLst>
                <a:path w="411" h="853" extrusionOk="0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279" name="Google Shape;279;p48"/>
            <p:cNvGrpSpPr/>
            <p:nvPr/>
          </p:nvGrpSpPr>
          <p:grpSpPr>
            <a:xfrm>
              <a:off x="18886106" y="7585161"/>
              <a:ext cx="194622" cy="194597"/>
              <a:chOff x="18886106" y="7585161"/>
              <a:chExt cx="194622" cy="194597"/>
            </a:xfrm>
          </p:grpSpPr>
          <p:sp>
            <p:nvSpPr>
              <p:cNvPr id="280" name="Google Shape;280;p48"/>
              <p:cNvSpPr/>
              <p:nvPr/>
            </p:nvSpPr>
            <p:spPr>
              <a:xfrm>
                <a:off x="18886106" y="7585161"/>
                <a:ext cx="194622" cy="194597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81" name="Google Shape;281;p48"/>
              <p:cNvSpPr/>
              <p:nvPr/>
            </p:nvSpPr>
            <p:spPr>
              <a:xfrm>
                <a:off x="18934013" y="7633062"/>
                <a:ext cx="98809" cy="98796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31" y="22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6"/>
                      <a:pt x="26" y="29"/>
                      <a:pt x="2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29"/>
                      <a:pt x="4" y="26"/>
                      <a:pt x="4" y="2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6" y="4"/>
                      <a:pt x="29" y="7"/>
                      <a:pt x="29" y="1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5"/>
                      <a:pt x="28" y="0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8"/>
                      <a:pt x="5" y="33"/>
                      <a:pt x="1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8" y="33"/>
                      <a:pt x="33" y="28"/>
                      <a:pt x="33" y="22"/>
                    </a:cubicBez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282" name="Google Shape;282;p48"/>
            <p:cNvSpPr/>
            <p:nvPr/>
          </p:nvSpPr>
          <p:spPr>
            <a:xfrm>
              <a:off x="18480238" y="5678121"/>
              <a:ext cx="1053950" cy="18471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283" name="Google Shape;283;p48"/>
            <p:cNvGrpSpPr/>
            <p:nvPr/>
          </p:nvGrpSpPr>
          <p:grpSpPr>
            <a:xfrm>
              <a:off x="18820234" y="5420653"/>
              <a:ext cx="290437" cy="140709"/>
              <a:chOff x="18820234" y="5420653"/>
              <a:chExt cx="290437" cy="140709"/>
            </a:xfrm>
          </p:grpSpPr>
          <p:sp>
            <p:nvSpPr>
              <p:cNvPr id="284" name="Google Shape;284;p48"/>
              <p:cNvSpPr/>
              <p:nvPr/>
            </p:nvSpPr>
            <p:spPr>
              <a:xfrm>
                <a:off x="18966948" y="5423648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85" name="Google Shape;285;p48"/>
              <p:cNvSpPr/>
              <p:nvPr/>
            </p:nvSpPr>
            <p:spPr>
              <a:xfrm>
                <a:off x="18978925" y="5435623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86" name="Google Shape;286;p48"/>
              <p:cNvSpPr/>
              <p:nvPr/>
            </p:nvSpPr>
            <p:spPr>
              <a:xfrm>
                <a:off x="18966948" y="5420653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87" name="Google Shape;287;p48"/>
              <p:cNvSpPr/>
              <p:nvPr/>
            </p:nvSpPr>
            <p:spPr>
              <a:xfrm>
                <a:off x="18978925" y="5432629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88" name="Google Shape;288;p48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89" name="Google Shape;289;p48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90" name="Google Shape;290;p48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91" name="Google Shape;291;p48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92" name="Google Shape;292;p48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93" name="Google Shape;293;p48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94" name="Google Shape;294;p48"/>
              <p:cNvSpPr/>
              <p:nvPr/>
            </p:nvSpPr>
            <p:spPr>
              <a:xfrm>
                <a:off x="18892095" y="5510467"/>
                <a:ext cx="218576" cy="50895"/>
              </a:xfrm>
              <a:custGeom>
                <a:avLst/>
                <a:gdLst/>
                <a:ahLst/>
                <a:cxnLst/>
                <a:rect l="l" t="t" r="r" b="b"/>
                <a:pathLst>
                  <a:path w="73" h="17" extrusionOk="0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95" name="Google Shape;295;p48"/>
              <p:cNvSpPr/>
              <p:nvPr/>
            </p:nvSpPr>
            <p:spPr>
              <a:xfrm>
                <a:off x="18904070" y="5525437"/>
                <a:ext cx="194622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65" h="7" extrusionOk="0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96" name="Google Shape;296;p48"/>
              <p:cNvSpPr/>
              <p:nvPr/>
            </p:nvSpPr>
            <p:spPr>
              <a:xfrm>
                <a:off x="18820234" y="5519449"/>
                <a:ext cx="32937" cy="3293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297" name="Google Shape;297;p48"/>
          <p:cNvSpPr>
            <a:spLocks noGrp="1"/>
          </p:cNvSpPr>
          <p:nvPr>
            <p:ph type="pic" idx="3"/>
          </p:nvPr>
        </p:nvSpPr>
        <p:spPr>
          <a:xfrm>
            <a:off x="9748866" y="2623259"/>
            <a:ext cx="1513491" cy="26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48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8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">
  <p:cSld name="Two Col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9"/>
          <p:cNvSpPr txBox="1">
            <a:spLocks noGrp="1"/>
          </p:cNvSpPr>
          <p:nvPr>
            <p:ph type="body" idx="1"/>
          </p:nvPr>
        </p:nvSpPr>
        <p:spPr>
          <a:xfrm>
            <a:off x="548640" y="2523279"/>
            <a:ext cx="5238702" cy="356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 sz="2400">
                <a:solidFill>
                  <a:srgbClr val="5B6770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 sz="2000">
                <a:solidFill>
                  <a:srgbClr val="5B6770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 sz="1800">
                <a:solidFill>
                  <a:srgbClr val="5B6770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49"/>
          <p:cNvSpPr txBox="1">
            <a:spLocks noGrp="1"/>
          </p:cNvSpPr>
          <p:nvPr>
            <p:ph type="body" idx="2"/>
          </p:nvPr>
        </p:nvSpPr>
        <p:spPr>
          <a:xfrm>
            <a:off x="548640" y="740143"/>
            <a:ext cx="5238702" cy="178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>
                <a:solidFill>
                  <a:srgbClr val="5B677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>
                <a:solidFill>
                  <a:srgbClr val="5B677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>
                <a:solidFill>
                  <a:srgbClr val="5B677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49"/>
          <p:cNvSpPr txBox="1">
            <a:spLocks noGrp="1"/>
          </p:cNvSpPr>
          <p:nvPr>
            <p:ph type="body" idx="3"/>
          </p:nvPr>
        </p:nvSpPr>
        <p:spPr>
          <a:xfrm>
            <a:off x="6419898" y="2523279"/>
            <a:ext cx="5238702" cy="356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 sz="2400">
                <a:solidFill>
                  <a:srgbClr val="5B6770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 sz="2000">
                <a:solidFill>
                  <a:srgbClr val="5B6770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 sz="1800">
                <a:solidFill>
                  <a:srgbClr val="5B6770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49"/>
          <p:cNvSpPr txBox="1">
            <a:spLocks noGrp="1"/>
          </p:cNvSpPr>
          <p:nvPr>
            <p:ph type="body" idx="4"/>
          </p:nvPr>
        </p:nvSpPr>
        <p:spPr>
          <a:xfrm>
            <a:off x="6419898" y="740143"/>
            <a:ext cx="5238702" cy="178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>
                <a:solidFill>
                  <a:srgbClr val="5B677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>
                <a:solidFill>
                  <a:srgbClr val="5B677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>
                <a:solidFill>
                  <a:srgbClr val="5B677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49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9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Bleed Photo">
  <p:cSld name="Content + Bleed Photo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0"/>
          <p:cNvSpPr>
            <a:spLocks noGrp="1"/>
          </p:cNvSpPr>
          <p:nvPr>
            <p:ph type="pic" idx="2"/>
          </p:nvPr>
        </p:nvSpPr>
        <p:spPr>
          <a:xfrm>
            <a:off x="6689558" y="0"/>
            <a:ext cx="550244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9" name="Google Shape;309;p50"/>
          <p:cNvSpPr txBox="1">
            <a:spLocks noGrp="1"/>
          </p:cNvSpPr>
          <p:nvPr>
            <p:ph type="title"/>
          </p:nvPr>
        </p:nvSpPr>
        <p:spPr>
          <a:xfrm>
            <a:off x="548640" y="577102"/>
            <a:ext cx="5493345" cy="194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50"/>
          <p:cNvSpPr txBox="1">
            <a:spLocks noGrp="1"/>
          </p:cNvSpPr>
          <p:nvPr>
            <p:ph type="body" idx="1"/>
          </p:nvPr>
        </p:nvSpPr>
        <p:spPr>
          <a:xfrm>
            <a:off x="548640" y="2523279"/>
            <a:ext cx="5493345" cy="356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50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50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>
            <a:off x="548640" y="1825625"/>
            <a:ext cx="11109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  <a:defRPr sz="2600"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eed Photo + Content">
  <p:cSld name="Bleed Photo + Conten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1"/>
          <p:cNvSpPr>
            <a:spLocks noGrp="1"/>
          </p:cNvSpPr>
          <p:nvPr>
            <p:ph type="pic" idx="2"/>
          </p:nvPr>
        </p:nvSpPr>
        <p:spPr>
          <a:xfrm>
            <a:off x="0" y="0"/>
            <a:ext cx="550244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51"/>
          <p:cNvSpPr txBox="1">
            <a:spLocks noGrp="1"/>
          </p:cNvSpPr>
          <p:nvPr>
            <p:ph type="title"/>
          </p:nvPr>
        </p:nvSpPr>
        <p:spPr>
          <a:xfrm>
            <a:off x="6126480" y="577102"/>
            <a:ext cx="5493345" cy="194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51"/>
          <p:cNvSpPr txBox="1">
            <a:spLocks noGrp="1"/>
          </p:cNvSpPr>
          <p:nvPr>
            <p:ph type="body" idx="1"/>
          </p:nvPr>
        </p:nvSpPr>
        <p:spPr>
          <a:xfrm>
            <a:off x="6126480" y="2523279"/>
            <a:ext cx="5493345" cy="356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51"/>
          <p:cNvSpPr txBox="1">
            <a:spLocks noGrp="1"/>
          </p:cNvSpPr>
          <p:nvPr>
            <p:ph type="ftr" idx="11"/>
          </p:nvPr>
        </p:nvSpPr>
        <p:spPr>
          <a:xfrm>
            <a:off x="5762318" y="6532812"/>
            <a:ext cx="5486400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1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2">
  <p:cSld name="2x2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2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52"/>
          <p:cNvSpPr>
            <a:spLocks noGrp="1"/>
          </p:cNvSpPr>
          <p:nvPr>
            <p:ph type="pic" idx="2"/>
          </p:nvPr>
        </p:nvSpPr>
        <p:spPr>
          <a:xfrm>
            <a:off x="549275" y="1828800"/>
            <a:ext cx="1851688" cy="185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2" name="Google Shape;322;p52"/>
          <p:cNvSpPr txBox="1">
            <a:spLocks noGrp="1"/>
          </p:cNvSpPr>
          <p:nvPr>
            <p:ph type="body" idx="1"/>
          </p:nvPr>
        </p:nvSpPr>
        <p:spPr>
          <a:xfrm>
            <a:off x="2680572" y="1857110"/>
            <a:ext cx="3083622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52"/>
          <p:cNvSpPr txBox="1">
            <a:spLocks noGrp="1"/>
          </p:cNvSpPr>
          <p:nvPr>
            <p:ph type="body" idx="3"/>
          </p:nvPr>
        </p:nvSpPr>
        <p:spPr>
          <a:xfrm>
            <a:off x="2680571" y="2486024"/>
            <a:ext cx="3083622" cy="119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600"/>
              <a:buNone/>
              <a:defRPr sz="1600" b="0">
                <a:solidFill>
                  <a:srgbClr val="5B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52"/>
          <p:cNvSpPr>
            <a:spLocks noGrp="1"/>
          </p:cNvSpPr>
          <p:nvPr>
            <p:ph type="pic" idx="4"/>
          </p:nvPr>
        </p:nvSpPr>
        <p:spPr>
          <a:xfrm>
            <a:off x="6439284" y="1823639"/>
            <a:ext cx="1851688" cy="185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52"/>
          <p:cNvSpPr txBox="1">
            <a:spLocks noGrp="1"/>
          </p:cNvSpPr>
          <p:nvPr>
            <p:ph type="body" idx="5"/>
          </p:nvPr>
        </p:nvSpPr>
        <p:spPr>
          <a:xfrm>
            <a:off x="8574343" y="1828800"/>
            <a:ext cx="3083622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52"/>
          <p:cNvSpPr txBox="1">
            <a:spLocks noGrp="1"/>
          </p:cNvSpPr>
          <p:nvPr>
            <p:ph type="body" idx="6"/>
          </p:nvPr>
        </p:nvSpPr>
        <p:spPr>
          <a:xfrm>
            <a:off x="8574342" y="2457714"/>
            <a:ext cx="3083622" cy="119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600"/>
              <a:buNone/>
              <a:defRPr sz="1600" b="0">
                <a:solidFill>
                  <a:srgbClr val="5B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52"/>
          <p:cNvSpPr>
            <a:spLocks noGrp="1"/>
          </p:cNvSpPr>
          <p:nvPr>
            <p:ph type="pic" idx="7"/>
          </p:nvPr>
        </p:nvSpPr>
        <p:spPr>
          <a:xfrm>
            <a:off x="548640" y="4166116"/>
            <a:ext cx="1851688" cy="185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8" name="Google Shape;328;p52"/>
          <p:cNvSpPr txBox="1">
            <a:spLocks noGrp="1"/>
          </p:cNvSpPr>
          <p:nvPr>
            <p:ph type="body" idx="8"/>
          </p:nvPr>
        </p:nvSpPr>
        <p:spPr>
          <a:xfrm>
            <a:off x="2679937" y="4194426"/>
            <a:ext cx="3083622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52"/>
          <p:cNvSpPr txBox="1">
            <a:spLocks noGrp="1"/>
          </p:cNvSpPr>
          <p:nvPr>
            <p:ph type="body" idx="9"/>
          </p:nvPr>
        </p:nvSpPr>
        <p:spPr>
          <a:xfrm>
            <a:off x="2679936" y="4823340"/>
            <a:ext cx="3083622" cy="119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600"/>
              <a:buNone/>
              <a:defRPr sz="1600" b="0">
                <a:solidFill>
                  <a:srgbClr val="5B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52"/>
          <p:cNvSpPr>
            <a:spLocks noGrp="1"/>
          </p:cNvSpPr>
          <p:nvPr>
            <p:ph type="pic" idx="13"/>
          </p:nvPr>
        </p:nvSpPr>
        <p:spPr>
          <a:xfrm>
            <a:off x="6438649" y="4160955"/>
            <a:ext cx="1851688" cy="185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1" name="Google Shape;331;p52"/>
          <p:cNvSpPr txBox="1">
            <a:spLocks noGrp="1"/>
          </p:cNvSpPr>
          <p:nvPr>
            <p:ph type="body" idx="14"/>
          </p:nvPr>
        </p:nvSpPr>
        <p:spPr>
          <a:xfrm>
            <a:off x="8573708" y="4166116"/>
            <a:ext cx="3083622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52"/>
          <p:cNvSpPr txBox="1">
            <a:spLocks noGrp="1"/>
          </p:cNvSpPr>
          <p:nvPr>
            <p:ph type="body" idx="15"/>
          </p:nvPr>
        </p:nvSpPr>
        <p:spPr>
          <a:xfrm>
            <a:off x="8573707" y="4795030"/>
            <a:ext cx="3083622" cy="119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600"/>
              <a:buNone/>
              <a:defRPr sz="1600" b="0">
                <a:solidFill>
                  <a:srgbClr val="5B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52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52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ards">
  <p:cSld name="3 Cards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3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53"/>
          <p:cNvSpPr/>
          <p:nvPr/>
        </p:nvSpPr>
        <p:spPr>
          <a:xfrm>
            <a:off x="548640" y="1828801"/>
            <a:ext cx="3341573" cy="43000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3"/>
          <p:cNvSpPr>
            <a:spLocks noGrp="1"/>
          </p:cNvSpPr>
          <p:nvPr>
            <p:ph type="pic" idx="2"/>
          </p:nvPr>
        </p:nvSpPr>
        <p:spPr>
          <a:xfrm>
            <a:off x="548640" y="1828800"/>
            <a:ext cx="334157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Google Shape;339;p53"/>
          <p:cNvSpPr txBox="1">
            <a:spLocks noGrp="1"/>
          </p:cNvSpPr>
          <p:nvPr>
            <p:ph type="body" idx="1"/>
          </p:nvPr>
        </p:nvSpPr>
        <p:spPr>
          <a:xfrm>
            <a:off x="792551" y="3715518"/>
            <a:ext cx="2893636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53"/>
          <p:cNvSpPr txBox="1">
            <a:spLocks noGrp="1"/>
          </p:cNvSpPr>
          <p:nvPr>
            <p:ph type="body" idx="3"/>
          </p:nvPr>
        </p:nvSpPr>
        <p:spPr>
          <a:xfrm>
            <a:off x="792551" y="4440684"/>
            <a:ext cx="2893636" cy="147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53"/>
          <p:cNvSpPr/>
          <p:nvPr/>
        </p:nvSpPr>
        <p:spPr>
          <a:xfrm>
            <a:off x="4432833" y="1828800"/>
            <a:ext cx="3341573" cy="43160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3"/>
          <p:cNvSpPr>
            <a:spLocks noGrp="1"/>
          </p:cNvSpPr>
          <p:nvPr>
            <p:ph type="pic" idx="4"/>
          </p:nvPr>
        </p:nvSpPr>
        <p:spPr>
          <a:xfrm>
            <a:off x="4432833" y="1828800"/>
            <a:ext cx="334157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3" name="Google Shape;343;p53"/>
          <p:cNvSpPr txBox="1">
            <a:spLocks noGrp="1"/>
          </p:cNvSpPr>
          <p:nvPr>
            <p:ph type="body" idx="5"/>
          </p:nvPr>
        </p:nvSpPr>
        <p:spPr>
          <a:xfrm>
            <a:off x="4676744" y="3731559"/>
            <a:ext cx="2893636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53"/>
          <p:cNvSpPr txBox="1">
            <a:spLocks noGrp="1"/>
          </p:cNvSpPr>
          <p:nvPr>
            <p:ph type="body" idx="6"/>
          </p:nvPr>
        </p:nvSpPr>
        <p:spPr>
          <a:xfrm>
            <a:off x="4676744" y="4456725"/>
            <a:ext cx="2893636" cy="147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53"/>
          <p:cNvSpPr/>
          <p:nvPr/>
        </p:nvSpPr>
        <p:spPr>
          <a:xfrm>
            <a:off x="8317027" y="1828800"/>
            <a:ext cx="3341573" cy="43160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3"/>
          <p:cNvSpPr>
            <a:spLocks noGrp="1"/>
          </p:cNvSpPr>
          <p:nvPr>
            <p:ph type="pic" idx="7"/>
          </p:nvPr>
        </p:nvSpPr>
        <p:spPr>
          <a:xfrm>
            <a:off x="8317027" y="1828800"/>
            <a:ext cx="334157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7" name="Google Shape;347;p53"/>
          <p:cNvSpPr txBox="1">
            <a:spLocks noGrp="1"/>
          </p:cNvSpPr>
          <p:nvPr>
            <p:ph type="body" idx="8"/>
          </p:nvPr>
        </p:nvSpPr>
        <p:spPr>
          <a:xfrm>
            <a:off x="8560938" y="3731559"/>
            <a:ext cx="2893636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53"/>
          <p:cNvSpPr txBox="1">
            <a:spLocks noGrp="1"/>
          </p:cNvSpPr>
          <p:nvPr>
            <p:ph type="body" idx="9"/>
          </p:nvPr>
        </p:nvSpPr>
        <p:spPr>
          <a:xfrm>
            <a:off x="8560938" y="4456725"/>
            <a:ext cx="2893636" cy="147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53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3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rds">
  <p:cSld name="4 Cards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4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4"/>
          <p:cNvSpPr/>
          <p:nvPr/>
        </p:nvSpPr>
        <p:spPr>
          <a:xfrm>
            <a:off x="548640" y="1828801"/>
            <a:ext cx="2386264" cy="42704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4"/>
          <p:cNvSpPr>
            <a:spLocks noGrp="1"/>
          </p:cNvSpPr>
          <p:nvPr>
            <p:ph type="pic" idx="2"/>
          </p:nvPr>
        </p:nvSpPr>
        <p:spPr>
          <a:xfrm>
            <a:off x="548640" y="1828800"/>
            <a:ext cx="238626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Google Shape;355;p54"/>
          <p:cNvSpPr txBox="1">
            <a:spLocks noGrp="1"/>
          </p:cNvSpPr>
          <p:nvPr>
            <p:ph type="body" idx="1"/>
          </p:nvPr>
        </p:nvSpPr>
        <p:spPr>
          <a:xfrm>
            <a:off x="708579" y="3697589"/>
            <a:ext cx="2066385" cy="82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54"/>
          <p:cNvSpPr txBox="1">
            <a:spLocks noGrp="1"/>
          </p:cNvSpPr>
          <p:nvPr>
            <p:ph type="body" idx="3"/>
          </p:nvPr>
        </p:nvSpPr>
        <p:spPr>
          <a:xfrm>
            <a:off x="708579" y="4641447"/>
            <a:ext cx="2066385" cy="125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54"/>
          <p:cNvSpPr/>
          <p:nvPr/>
        </p:nvSpPr>
        <p:spPr>
          <a:xfrm>
            <a:off x="3477995" y="1828801"/>
            <a:ext cx="2386263" cy="42704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4"/>
          <p:cNvSpPr>
            <a:spLocks noGrp="1"/>
          </p:cNvSpPr>
          <p:nvPr>
            <p:ph type="pic" idx="4"/>
          </p:nvPr>
        </p:nvSpPr>
        <p:spPr>
          <a:xfrm>
            <a:off x="3477995" y="1828800"/>
            <a:ext cx="238626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54"/>
          <p:cNvSpPr txBox="1">
            <a:spLocks noGrp="1"/>
          </p:cNvSpPr>
          <p:nvPr>
            <p:ph type="body" idx="5"/>
          </p:nvPr>
        </p:nvSpPr>
        <p:spPr>
          <a:xfrm>
            <a:off x="3637934" y="3697589"/>
            <a:ext cx="2066385" cy="82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54"/>
          <p:cNvSpPr txBox="1">
            <a:spLocks noGrp="1"/>
          </p:cNvSpPr>
          <p:nvPr>
            <p:ph type="body" idx="6"/>
          </p:nvPr>
        </p:nvSpPr>
        <p:spPr>
          <a:xfrm>
            <a:off x="3637934" y="4641447"/>
            <a:ext cx="2066385" cy="125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54"/>
          <p:cNvSpPr/>
          <p:nvPr/>
        </p:nvSpPr>
        <p:spPr>
          <a:xfrm>
            <a:off x="6375166" y="1828800"/>
            <a:ext cx="2386263" cy="42707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4"/>
          <p:cNvSpPr>
            <a:spLocks noGrp="1"/>
          </p:cNvSpPr>
          <p:nvPr>
            <p:ph type="pic" idx="7"/>
          </p:nvPr>
        </p:nvSpPr>
        <p:spPr>
          <a:xfrm>
            <a:off x="6375166" y="1828800"/>
            <a:ext cx="238626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3" name="Google Shape;363;p54"/>
          <p:cNvSpPr txBox="1">
            <a:spLocks noGrp="1"/>
          </p:cNvSpPr>
          <p:nvPr>
            <p:ph type="body" idx="8"/>
          </p:nvPr>
        </p:nvSpPr>
        <p:spPr>
          <a:xfrm>
            <a:off x="6535105" y="3697589"/>
            <a:ext cx="2066385" cy="82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54"/>
          <p:cNvSpPr txBox="1">
            <a:spLocks noGrp="1"/>
          </p:cNvSpPr>
          <p:nvPr>
            <p:ph type="body" idx="9"/>
          </p:nvPr>
        </p:nvSpPr>
        <p:spPr>
          <a:xfrm>
            <a:off x="6535105" y="4641447"/>
            <a:ext cx="2066385" cy="125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54"/>
          <p:cNvSpPr/>
          <p:nvPr/>
        </p:nvSpPr>
        <p:spPr>
          <a:xfrm>
            <a:off x="9272337" y="1828801"/>
            <a:ext cx="2386263" cy="42704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4"/>
          <p:cNvSpPr>
            <a:spLocks noGrp="1"/>
          </p:cNvSpPr>
          <p:nvPr>
            <p:ph type="pic" idx="13"/>
          </p:nvPr>
        </p:nvSpPr>
        <p:spPr>
          <a:xfrm>
            <a:off x="9272337" y="1828800"/>
            <a:ext cx="238626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7" name="Google Shape;367;p54"/>
          <p:cNvSpPr txBox="1">
            <a:spLocks noGrp="1"/>
          </p:cNvSpPr>
          <p:nvPr>
            <p:ph type="body" idx="14"/>
          </p:nvPr>
        </p:nvSpPr>
        <p:spPr>
          <a:xfrm>
            <a:off x="9432276" y="3697589"/>
            <a:ext cx="2066385" cy="82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54"/>
          <p:cNvSpPr txBox="1">
            <a:spLocks noGrp="1"/>
          </p:cNvSpPr>
          <p:nvPr>
            <p:ph type="body" idx="15"/>
          </p:nvPr>
        </p:nvSpPr>
        <p:spPr>
          <a:xfrm>
            <a:off x="9432276" y="4641447"/>
            <a:ext cx="2066385" cy="125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54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54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ats">
  <p:cSld name="3 Stats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5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55"/>
          <p:cNvSpPr txBox="1">
            <a:spLocks noGrp="1"/>
          </p:cNvSpPr>
          <p:nvPr>
            <p:ph type="body" idx="1"/>
          </p:nvPr>
        </p:nvSpPr>
        <p:spPr>
          <a:xfrm>
            <a:off x="838200" y="4035099"/>
            <a:ext cx="3052013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55"/>
          <p:cNvSpPr txBox="1">
            <a:spLocks noGrp="1"/>
          </p:cNvSpPr>
          <p:nvPr>
            <p:ph type="body" idx="2"/>
          </p:nvPr>
        </p:nvSpPr>
        <p:spPr>
          <a:xfrm>
            <a:off x="4569994" y="4051140"/>
            <a:ext cx="3052012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55"/>
          <p:cNvSpPr txBox="1">
            <a:spLocks noGrp="1"/>
          </p:cNvSpPr>
          <p:nvPr>
            <p:ph type="body" idx="3"/>
          </p:nvPr>
        </p:nvSpPr>
        <p:spPr>
          <a:xfrm>
            <a:off x="8301788" y="4035099"/>
            <a:ext cx="3052012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55"/>
          <p:cNvSpPr txBox="1">
            <a:spLocks noGrp="1"/>
          </p:cNvSpPr>
          <p:nvPr>
            <p:ph type="body" idx="4"/>
          </p:nvPr>
        </p:nvSpPr>
        <p:spPr>
          <a:xfrm>
            <a:off x="838200" y="2528864"/>
            <a:ext cx="305201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55"/>
          <p:cNvSpPr txBox="1">
            <a:spLocks noGrp="1"/>
          </p:cNvSpPr>
          <p:nvPr>
            <p:ph type="body" idx="5"/>
          </p:nvPr>
        </p:nvSpPr>
        <p:spPr>
          <a:xfrm>
            <a:off x="4569994" y="2528864"/>
            <a:ext cx="30520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55"/>
          <p:cNvSpPr txBox="1">
            <a:spLocks noGrp="1"/>
          </p:cNvSpPr>
          <p:nvPr>
            <p:ph type="body" idx="6"/>
          </p:nvPr>
        </p:nvSpPr>
        <p:spPr>
          <a:xfrm>
            <a:off x="8301788" y="2528864"/>
            <a:ext cx="30520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55"/>
          <p:cNvSpPr txBox="1">
            <a:spLocks noGrp="1"/>
          </p:cNvSpPr>
          <p:nvPr>
            <p:ph type="body" idx="7"/>
          </p:nvPr>
        </p:nvSpPr>
        <p:spPr>
          <a:xfrm>
            <a:off x="838201" y="3310539"/>
            <a:ext cx="30520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55"/>
          <p:cNvSpPr txBox="1">
            <a:spLocks noGrp="1"/>
          </p:cNvSpPr>
          <p:nvPr>
            <p:ph type="body" idx="8"/>
          </p:nvPr>
        </p:nvSpPr>
        <p:spPr>
          <a:xfrm>
            <a:off x="4569994" y="3305623"/>
            <a:ext cx="3052011" cy="28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55"/>
          <p:cNvSpPr txBox="1">
            <a:spLocks noGrp="1"/>
          </p:cNvSpPr>
          <p:nvPr>
            <p:ph type="body" idx="9"/>
          </p:nvPr>
        </p:nvSpPr>
        <p:spPr>
          <a:xfrm>
            <a:off x="8301786" y="3310539"/>
            <a:ext cx="3052013" cy="28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55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55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ats">
  <p:cSld name="4 Sta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6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6"/>
          <p:cNvSpPr txBox="1">
            <a:spLocks noGrp="1"/>
          </p:cNvSpPr>
          <p:nvPr>
            <p:ph type="body" idx="1"/>
          </p:nvPr>
        </p:nvSpPr>
        <p:spPr>
          <a:xfrm>
            <a:off x="548831" y="4035099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56"/>
          <p:cNvSpPr txBox="1">
            <a:spLocks noGrp="1"/>
          </p:cNvSpPr>
          <p:nvPr>
            <p:ph type="body" idx="2"/>
          </p:nvPr>
        </p:nvSpPr>
        <p:spPr>
          <a:xfrm>
            <a:off x="548831" y="252886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56"/>
          <p:cNvSpPr txBox="1">
            <a:spLocks noGrp="1"/>
          </p:cNvSpPr>
          <p:nvPr>
            <p:ph type="body" idx="3"/>
          </p:nvPr>
        </p:nvSpPr>
        <p:spPr>
          <a:xfrm>
            <a:off x="548640" y="331053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56"/>
          <p:cNvSpPr txBox="1">
            <a:spLocks noGrp="1"/>
          </p:cNvSpPr>
          <p:nvPr>
            <p:ph type="body" idx="4"/>
          </p:nvPr>
        </p:nvSpPr>
        <p:spPr>
          <a:xfrm>
            <a:off x="3444431" y="4035099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56"/>
          <p:cNvSpPr txBox="1">
            <a:spLocks noGrp="1"/>
          </p:cNvSpPr>
          <p:nvPr>
            <p:ph type="body" idx="5"/>
          </p:nvPr>
        </p:nvSpPr>
        <p:spPr>
          <a:xfrm>
            <a:off x="3444431" y="252886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56"/>
          <p:cNvSpPr txBox="1">
            <a:spLocks noGrp="1"/>
          </p:cNvSpPr>
          <p:nvPr>
            <p:ph type="body" idx="6"/>
          </p:nvPr>
        </p:nvSpPr>
        <p:spPr>
          <a:xfrm>
            <a:off x="3444240" y="331053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56"/>
          <p:cNvSpPr txBox="1">
            <a:spLocks noGrp="1"/>
          </p:cNvSpPr>
          <p:nvPr>
            <p:ph type="body" idx="7"/>
          </p:nvPr>
        </p:nvSpPr>
        <p:spPr>
          <a:xfrm>
            <a:off x="6328456" y="4035099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56"/>
          <p:cNvSpPr txBox="1">
            <a:spLocks noGrp="1"/>
          </p:cNvSpPr>
          <p:nvPr>
            <p:ph type="body" idx="8"/>
          </p:nvPr>
        </p:nvSpPr>
        <p:spPr>
          <a:xfrm>
            <a:off x="6328456" y="252886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56"/>
          <p:cNvSpPr txBox="1">
            <a:spLocks noGrp="1"/>
          </p:cNvSpPr>
          <p:nvPr>
            <p:ph type="body" idx="9"/>
          </p:nvPr>
        </p:nvSpPr>
        <p:spPr>
          <a:xfrm>
            <a:off x="6328265" y="331053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56"/>
          <p:cNvSpPr txBox="1">
            <a:spLocks noGrp="1"/>
          </p:cNvSpPr>
          <p:nvPr>
            <p:ph type="body" idx="13"/>
          </p:nvPr>
        </p:nvSpPr>
        <p:spPr>
          <a:xfrm>
            <a:off x="9232739" y="4035099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56"/>
          <p:cNvSpPr txBox="1">
            <a:spLocks noGrp="1"/>
          </p:cNvSpPr>
          <p:nvPr>
            <p:ph type="body" idx="14"/>
          </p:nvPr>
        </p:nvSpPr>
        <p:spPr>
          <a:xfrm>
            <a:off x="9232739" y="252886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56"/>
          <p:cNvSpPr txBox="1">
            <a:spLocks noGrp="1"/>
          </p:cNvSpPr>
          <p:nvPr>
            <p:ph type="body" idx="15"/>
          </p:nvPr>
        </p:nvSpPr>
        <p:spPr>
          <a:xfrm>
            <a:off x="9232548" y="331053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56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56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ats + Icon">
  <p:cSld name="3 Stats + Icon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7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57"/>
          <p:cNvSpPr txBox="1">
            <a:spLocks noGrp="1"/>
          </p:cNvSpPr>
          <p:nvPr>
            <p:ph type="body" idx="1"/>
          </p:nvPr>
        </p:nvSpPr>
        <p:spPr>
          <a:xfrm>
            <a:off x="838200" y="4266598"/>
            <a:ext cx="3052013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3" name="Google Shape;403;p57"/>
          <p:cNvSpPr txBox="1">
            <a:spLocks noGrp="1"/>
          </p:cNvSpPr>
          <p:nvPr>
            <p:ph type="body" idx="2"/>
          </p:nvPr>
        </p:nvSpPr>
        <p:spPr>
          <a:xfrm>
            <a:off x="4569994" y="4282639"/>
            <a:ext cx="3052012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4" name="Google Shape;404;p57"/>
          <p:cNvSpPr txBox="1">
            <a:spLocks noGrp="1"/>
          </p:cNvSpPr>
          <p:nvPr>
            <p:ph type="body" idx="3"/>
          </p:nvPr>
        </p:nvSpPr>
        <p:spPr>
          <a:xfrm>
            <a:off x="8301788" y="4266598"/>
            <a:ext cx="3052012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57"/>
          <p:cNvSpPr txBox="1">
            <a:spLocks noGrp="1"/>
          </p:cNvSpPr>
          <p:nvPr>
            <p:ph type="body" idx="4"/>
          </p:nvPr>
        </p:nvSpPr>
        <p:spPr>
          <a:xfrm>
            <a:off x="838200" y="2945558"/>
            <a:ext cx="305201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57"/>
          <p:cNvSpPr txBox="1">
            <a:spLocks noGrp="1"/>
          </p:cNvSpPr>
          <p:nvPr>
            <p:ph type="body" idx="5"/>
          </p:nvPr>
        </p:nvSpPr>
        <p:spPr>
          <a:xfrm>
            <a:off x="4569994" y="2945558"/>
            <a:ext cx="30520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57"/>
          <p:cNvSpPr txBox="1">
            <a:spLocks noGrp="1"/>
          </p:cNvSpPr>
          <p:nvPr>
            <p:ph type="body" idx="6"/>
          </p:nvPr>
        </p:nvSpPr>
        <p:spPr>
          <a:xfrm>
            <a:off x="8301788" y="2945558"/>
            <a:ext cx="30520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57"/>
          <p:cNvSpPr txBox="1">
            <a:spLocks noGrp="1"/>
          </p:cNvSpPr>
          <p:nvPr>
            <p:ph type="body" idx="7"/>
          </p:nvPr>
        </p:nvSpPr>
        <p:spPr>
          <a:xfrm>
            <a:off x="838200" y="3727233"/>
            <a:ext cx="30520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57"/>
          <p:cNvSpPr txBox="1">
            <a:spLocks noGrp="1"/>
          </p:cNvSpPr>
          <p:nvPr>
            <p:ph type="body" idx="8"/>
          </p:nvPr>
        </p:nvSpPr>
        <p:spPr>
          <a:xfrm>
            <a:off x="4569994" y="3722317"/>
            <a:ext cx="3052011" cy="28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57"/>
          <p:cNvSpPr txBox="1">
            <a:spLocks noGrp="1"/>
          </p:cNvSpPr>
          <p:nvPr>
            <p:ph type="body" idx="9"/>
          </p:nvPr>
        </p:nvSpPr>
        <p:spPr>
          <a:xfrm>
            <a:off x="8301786" y="3727233"/>
            <a:ext cx="30520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57"/>
          <p:cNvSpPr>
            <a:spLocks noGrp="1"/>
          </p:cNvSpPr>
          <p:nvPr>
            <p:ph type="pic" idx="13"/>
          </p:nvPr>
        </p:nvSpPr>
        <p:spPr>
          <a:xfrm>
            <a:off x="1907006" y="18355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2" name="Google Shape;412;p57"/>
          <p:cNvSpPr>
            <a:spLocks noGrp="1"/>
          </p:cNvSpPr>
          <p:nvPr>
            <p:ph type="pic" idx="14"/>
          </p:nvPr>
        </p:nvSpPr>
        <p:spPr>
          <a:xfrm>
            <a:off x="5638800" y="18417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3" name="Google Shape;413;p57"/>
          <p:cNvSpPr>
            <a:spLocks noGrp="1"/>
          </p:cNvSpPr>
          <p:nvPr>
            <p:ph type="pic" idx="15"/>
          </p:nvPr>
        </p:nvSpPr>
        <p:spPr>
          <a:xfrm>
            <a:off x="9370594" y="18355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4" name="Google Shape;414;p57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57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ats + Icons">
  <p:cSld name="4 Stats + Icons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8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58"/>
          <p:cNvSpPr txBox="1">
            <a:spLocks noGrp="1"/>
          </p:cNvSpPr>
          <p:nvPr>
            <p:ph type="body" idx="1"/>
          </p:nvPr>
        </p:nvSpPr>
        <p:spPr>
          <a:xfrm>
            <a:off x="548831" y="4255020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58"/>
          <p:cNvSpPr txBox="1">
            <a:spLocks noGrp="1"/>
          </p:cNvSpPr>
          <p:nvPr>
            <p:ph type="body" idx="2"/>
          </p:nvPr>
        </p:nvSpPr>
        <p:spPr>
          <a:xfrm>
            <a:off x="548831" y="294555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0" name="Google Shape;420;p58"/>
          <p:cNvSpPr txBox="1">
            <a:spLocks noGrp="1"/>
          </p:cNvSpPr>
          <p:nvPr>
            <p:ph type="body" idx="3"/>
          </p:nvPr>
        </p:nvSpPr>
        <p:spPr>
          <a:xfrm>
            <a:off x="548640" y="372722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58"/>
          <p:cNvSpPr txBox="1">
            <a:spLocks noGrp="1"/>
          </p:cNvSpPr>
          <p:nvPr>
            <p:ph type="body" idx="4"/>
          </p:nvPr>
        </p:nvSpPr>
        <p:spPr>
          <a:xfrm>
            <a:off x="3444431" y="4255020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58"/>
          <p:cNvSpPr txBox="1">
            <a:spLocks noGrp="1"/>
          </p:cNvSpPr>
          <p:nvPr>
            <p:ph type="body" idx="5"/>
          </p:nvPr>
        </p:nvSpPr>
        <p:spPr>
          <a:xfrm>
            <a:off x="3444431" y="294555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58"/>
          <p:cNvSpPr txBox="1">
            <a:spLocks noGrp="1"/>
          </p:cNvSpPr>
          <p:nvPr>
            <p:ph type="body" idx="6"/>
          </p:nvPr>
        </p:nvSpPr>
        <p:spPr>
          <a:xfrm>
            <a:off x="3444240" y="372722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58"/>
          <p:cNvSpPr txBox="1">
            <a:spLocks noGrp="1"/>
          </p:cNvSpPr>
          <p:nvPr>
            <p:ph type="body" idx="7"/>
          </p:nvPr>
        </p:nvSpPr>
        <p:spPr>
          <a:xfrm>
            <a:off x="6328456" y="4255020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58"/>
          <p:cNvSpPr txBox="1">
            <a:spLocks noGrp="1"/>
          </p:cNvSpPr>
          <p:nvPr>
            <p:ph type="body" idx="8"/>
          </p:nvPr>
        </p:nvSpPr>
        <p:spPr>
          <a:xfrm>
            <a:off x="6328456" y="294555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58"/>
          <p:cNvSpPr txBox="1">
            <a:spLocks noGrp="1"/>
          </p:cNvSpPr>
          <p:nvPr>
            <p:ph type="body" idx="9"/>
          </p:nvPr>
        </p:nvSpPr>
        <p:spPr>
          <a:xfrm>
            <a:off x="6328265" y="372722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7" name="Google Shape;427;p58"/>
          <p:cNvSpPr txBox="1">
            <a:spLocks noGrp="1"/>
          </p:cNvSpPr>
          <p:nvPr>
            <p:ph type="body" idx="13"/>
          </p:nvPr>
        </p:nvSpPr>
        <p:spPr>
          <a:xfrm>
            <a:off x="9232739" y="4255020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58"/>
          <p:cNvSpPr txBox="1">
            <a:spLocks noGrp="1"/>
          </p:cNvSpPr>
          <p:nvPr>
            <p:ph type="body" idx="14"/>
          </p:nvPr>
        </p:nvSpPr>
        <p:spPr>
          <a:xfrm>
            <a:off x="9232739" y="294555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58"/>
          <p:cNvSpPr txBox="1">
            <a:spLocks noGrp="1"/>
          </p:cNvSpPr>
          <p:nvPr>
            <p:ph type="body" idx="15"/>
          </p:nvPr>
        </p:nvSpPr>
        <p:spPr>
          <a:xfrm>
            <a:off x="9232548" y="372722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58"/>
          <p:cNvSpPr>
            <a:spLocks noGrp="1"/>
          </p:cNvSpPr>
          <p:nvPr>
            <p:ph type="pic" idx="16"/>
          </p:nvPr>
        </p:nvSpPr>
        <p:spPr>
          <a:xfrm>
            <a:off x="1304466" y="18355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1" name="Google Shape;431;p58"/>
          <p:cNvSpPr>
            <a:spLocks noGrp="1"/>
          </p:cNvSpPr>
          <p:nvPr>
            <p:ph type="pic" idx="17"/>
          </p:nvPr>
        </p:nvSpPr>
        <p:spPr>
          <a:xfrm>
            <a:off x="4200066" y="18355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2" name="Google Shape;432;p58"/>
          <p:cNvSpPr>
            <a:spLocks noGrp="1"/>
          </p:cNvSpPr>
          <p:nvPr>
            <p:ph type="pic" idx="18"/>
          </p:nvPr>
        </p:nvSpPr>
        <p:spPr>
          <a:xfrm>
            <a:off x="7078447" y="18355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3" name="Google Shape;433;p58"/>
          <p:cNvSpPr>
            <a:spLocks noGrp="1"/>
          </p:cNvSpPr>
          <p:nvPr>
            <p:ph type="pic" idx="19"/>
          </p:nvPr>
        </p:nvSpPr>
        <p:spPr>
          <a:xfrm>
            <a:off x="9988374" y="18355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4" name="Google Shape;434;p58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58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x1 + Icon">
  <p:cSld name="3x1 + Icon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9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59"/>
          <p:cNvSpPr txBox="1">
            <a:spLocks noGrp="1"/>
          </p:cNvSpPr>
          <p:nvPr>
            <p:ph type="body" idx="1"/>
          </p:nvPr>
        </p:nvSpPr>
        <p:spPr>
          <a:xfrm>
            <a:off x="780140" y="3414574"/>
            <a:ext cx="2922922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p59"/>
          <p:cNvSpPr txBox="1">
            <a:spLocks noGrp="1"/>
          </p:cNvSpPr>
          <p:nvPr>
            <p:ph type="body" idx="2"/>
          </p:nvPr>
        </p:nvSpPr>
        <p:spPr>
          <a:xfrm>
            <a:off x="780140" y="4336515"/>
            <a:ext cx="2922922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59"/>
          <p:cNvSpPr>
            <a:spLocks noGrp="1"/>
          </p:cNvSpPr>
          <p:nvPr>
            <p:ph type="pic" idx="3"/>
          </p:nvPr>
        </p:nvSpPr>
        <p:spPr>
          <a:xfrm>
            <a:off x="780140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1" name="Google Shape;441;p59"/>
          <p:cNvSpPr txBox="1">
            <a:spLocks noGrp="1"/>
          </p:cNvSpPr>
          <p:nvPr>
            <p:ph type="body" idx="4"/>
          </p:nvPr>
        </p:nvSpPr>
        <p:spPr>
          <a:xfrm>
            <a:off x="8479233" y="3414574"/>
            <a:ext cx="2922922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59"/>
          <p:cNvSpPr txBox="1">
            <a:spLocks noGrp="1"/>
          </p:cNvSpPr>
          <p:nvPr>
            <p:ph type="body" idx="5"/>
          </p:nvPr>
        </p:nvSpPr>
        <p:spPr>
          <a:xfrm>
            <a:off x="8479233" y="4336515"/>
            <a:ext cx="2922922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59"/>
          <p:cNvSpPr>
            <a:spLocks noGrp="1"/>
          </p:cNvSpPr>
          <p:nvPr>
            <p:ph type="pic" idx="6"/>
          </p:nvPr>
        </p:nvSpPr>
        <p:spPr>
          <a:xfrm>
            <a:off x="8479233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4" name="Google Shape;444;p59"/>
          <p:cNvSpPr txBox="1">
            <a:spLocks noGrp="1"/>
          </p:cNvSpPr>
          <p:nvPr>
            <p:ph type="body" idx="7"/>
          </p:nvPr>
        </p:nvSpPr>
        <p:spPr>
          <a:xfrm>
            <a:off x="4629686" y="3414574"/>
            <a:ext cx="2922922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" name="Google Shape;445;p59"/>
          <p:cNvSpPr txBox="1">
            <a:spLocks noGrp="1"/>
          </p:cNvSpPr>
          <p:nvPr>
            <p:ph type="body" idx="8"/>
          </p:nvPr>
        </p:nvSpPr>
        <p:spPr>
          <a:xfrm>
            <a:off x="4629686" y="4336515"/>
            <a:ext cx="2922922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59"/>
          <p:cNvSpPr>
            <a:spLocks noGrp="1"/>
          </p:cNvSpPr>
          <p:nvPr>
            <p:ph type="pic" idx="9"/>
          </p:nvPr>
        </p:nvSpPr>
        <p:spPr>
          <a:xfrm>
            <a:off x="4629686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7" name="Google Shape;447;p59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59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x1 + Icon">
  <p:cSld name="4x1 + Icon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0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60"/>
          <p:cNvSpPr txBox="1">
            <a:spLocks noGrp="1"/>
          </p:cNvSpPr>
          <p:nvPr>
            <p:ph type="body" idx="1"/>
          </p:nvPr>
        </p:nvSpPr>
        <p:spPr>
          <a:xfrm>
            <a:off x="548640" y="3414574"/>
            <a:ext cx="2298726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2" name="Google Shape;452;p60"/>
          <p:cNvSpPr txBox="1">
            <a:spLocks noGrp="1"/>
          </p:cNvSpPr>
          <p:nvPr>
            <p:ph type="body" idx="2"/>
          </p:nvPr>
        </p:nvSpPr>
        <p:spPr>
          <a:xfrm>
            <a:off x="548640" y="4336515"/>
            <a:ext cx="2298726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60"/>
          <p:cNvSpPr>
            <a:spLocks noGrp="1"/>
          </p:cNvSpPr>
          <p:nvPr>
            <p:ph type="pic" idx="3"/>
          </p:nvPr>
        </p:nvSpPr>
        <p:spPr>
          <a:xfrm>
            <a:off x="548640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4" name="Google Shape;454;p60"/>
          <p:cNvSpPr txBox="1">
            <a:spLocks noGrp="1"/>
          </p:cNvSpPr>
          <p:nvPr>
            <p:ph type="body" idx="4"/>
          </p:nvPr>
        </p:nvSpPr>
        <p:spPr>
          <a:xfrm>
            <a:off x="9359874" y="3414574"/>
            <a:ext cx="2298726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5" name="Google Shape;455;p60"/>
          <p:cNvSpPr txBox="1">
            <a:spLocks noGrp="1"/>
          </p:cNvSpPr>
          <p:nvPr>
            <p:ph type="body" idx="5"/>
          </p:nvPr>
        </p:nvSpPr>
        <p:spPr>
          <a:xfrm>
            <a:off x="9359874" y="4336515"/>
            <a:ext cx="2298726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6" name="Google Shape;456;p60"/>
          <p:cNvSpPr>
            <a:spLocks noGrp="1"/>
          </p:cNvSpPr>
          <p:nvPr>
            <p:ph type="pic" idx="6"/>
          </p:nvPr>
        </p:nvSpPr>
        <p:spPr>
          <a:xfrm>
            <a:off x="9359874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7" name="Google Shape;457;p60"/>
          <p:cNvSpPr txBox="1">
            <a:spLocks noGrp="1"/>
          </p:cNvSpPr>
          <p:nvPr>
            <p:ph type="body" idx="7"/>
          </p:nvPr>
        </p:nvSpPr>
        <p:spPr>
          <a:xfrm>
            <a:off x="3486688" y="3414574"/>
            <a:ext cx="2298726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8" name="Google Shape;458;p60"/>
          <p:cNvSpPr txBox="1">
            <a:spLocks noGrp="1"/>
          </p:cNvSpPr>
          <p:nvPr>
            <p:ph type="body" idx="8"/>
          </p:nvPr>
        </p:nvSpPr>
        <p:spPr>
          <a:xfrm>
            <a:off x="3486688" y="4336515"/>
            <a:ext cx="2298726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9" name="Google Shape;459;p60"/>
          <p:cNvSpPr>
            <a:spLocks noGrp="1"/>
          </p:cNvSpPr>
          <p:nvPr>
            <p:ph type="pic" idx="9"/>
          </p:nvPr>
        </p:nvSpPr>
        <p:spPr>
          <a:xfrm>
            <a:off x="3486688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0" name="Google Shape;460;p60"/>
          <p:cNvSpPr txBox="1">
            <a:spLocks noGrp="1"/>
          </p:cNvSpPr>
          <p:nvPr>
            <p:ph type="body" idx="13"/>
          </p:nvPr>
        </p:nvSpPr>
        <p:spPr>
          <a:xfrm>
            <a:off x="6409289" y="3414574"/>
            <a:ext cx="2298726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60"/>
          <p:cNvSpPr txBox="1">
            <a:spLocks noGrp="1"/>
          </p:cNvSpPr>
          <p:nvPr>
            <p:ph type="body" idx="14"/>
          </p:nvPr>
        </p:nvSpPr>
        <p:spPr>
          <a:xfrm>
            <a:off x="6409289" y="4336515"/>
            <a:ext cx="2298726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2" name="Google Shape;462;p60"/>
          <p:cNvSpPr>
            <a:spLocks noGrp="1"/>
          </p:cNvSpPr>
          <p:nvPr>
            <p:ph type="pic" idx="15"/>
          </p:nvPr>
        </p:nvSpPr>
        <p:spPr>
          <a:xfrm>
            <a:off x="6409289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3" name="Google Shape;463;p60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0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: Phot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3"/>
          <p:cNvSpPr txBox="1">
            <a:spLocks noGrp="1"/>
          </p:cNvSpPr>
          <p:nvPr>
            <p:ph type="title"/>
          </p:nvPr>
        </p:nvSpPr>
        <p:spPr>
          <a:xfrm>
            <a:off x="831850" y="3087547"/>
            <a:ext cx="10515600" cy="68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1"/>
          </p:nvPr>
        </p:nvSpPr>
        <p:spPr>
          <a:xfrm>
            <a:off x="831850" y="408017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2000"/>
              <a:buNone/>
              <a:defRPr sz="2000">
                <a:solidFill>
                  <a:srgbClr val="8D909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800"/>
              <a:buNone/>
              <a:defRPr sz="1800">
                <a:solidFill>
                  <a:srgbClr val="8D909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0790" y="1677520"/>
            <a:ext cx="710418" cy="809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x Quote/Statement Slide: Left">
  <p:cSld name="Hex Quote/Statement Slide: Left">
    <p:bg>
      <p:bgPr>
        <a:solidFill>
          <a:schemeClr val="lt1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1"/>
          <p:cNvSpPr txBox="1">
            <a:spLocks noGrp="1"/>
          </p:cNvSpPr>
          <p:nvPr>
            <p:ph type="title"/>
          </p:nvPr>
        </p:nvSpPr>
        <p:spPr>
          <a:xfrm>
            <a:off x="798653" y="2165684"/>
            <a:ext cx="4537276" cy="317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61"/>
          <p:cNvSpPr/>
          <p:nvPr/>
        </p:nvSpPr>
        <p:spPr>
          <a:xfrm>
            <a:off x="5914662" y="-127321"/>
            <a:ext cx="6542255" cy="6400800"/>
          </a:xfrm>
          <a:custGeom>
            <a:avLst/>
            <a:gdLst/>
            <a:ahLst/>
            <a:cxnLst/>
            <a:rect l="l" t="t" r="r" b="b"/>
            <a:pathLst>
              <a:path w="6423950" h="6285053" extrusionOk="0">
                <a:moveTo>
                  <a:pt x="937550" y="0"/>
                </a:moveTo>
                <a:lnTo>
                  <a:pt x="0" y="3310360"/>
                </a:lnTo>
                <a:lnTo>
                  <a:pt x="2847372" y="6285053"/>
                </a:lnTo>
                <a:lnTo>
                  <a:pt x="6423950" y="5359079"/>
                </a:lnTo>
              </a:path>
            </a:pathLst>
          </a:custGeom>
          <a:noFill/>
          <a:ln w="381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61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61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x Quote/Statement Slide: Right">
  <p:cSld name="Hex Quote/Statement Slide: Right"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2"/>
          <p:cNvSpPr txBox="1">
            <a:spLocks noGrp="1"/>
          </p:cNvSpPr>
          <p:nvPr>
            <p:ph type="title"/>
          </p:nvPr>
        </p:nvSpPr>
        <p:spPr>
          <a:xfrm>
            <a:off x="6682895" y="1892968"/>
            <a:ext cx="4537276" cy="370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62"/>
          <p:cNvSpPr/>
          <p:nvPr/>
        </p:nvSpPr>
        <p:spPr>
          <a:xfrm rot="-7200000">
            <a:off x="-370392" y="422476"/>
            <a:ext cx="6542255" cy="6400800"/>
          </a:xfrm>
          <a:custGeom>
            <a:avLst/>
            <a:gdLst/>
            <a:ahLst/>
            <a:cxnLst/>
            <a:rect l="l" t="t" r="r" b="b"/>
            <a:pathLst>
              <a:path w="6423950" h="6285053" extrusionOk="0">
                <a:moveTo>
                  <a:pt x="937550" y="0"/>
                </a:moveTo>
                <a:lnTo>
                  <a:pt x="0" y="3310360"/>
                </a:lnTo>
                <a:lnTo>
                  <a:pt x="2847372" y="6285053"/>
                </a:lnTo>
                <a:lnTo>
                  <a:pt x="6423950" y="5359079"/>
                </a:lnTo>
              </a:path>
            </a:pathLst>
          </a:custGeom>
          <a:noFill/>
          <a:ln w="381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62"/>
          <p:cNvSpPr txBox="1">
            <a:spLocks noGrp="1"/>
          </p:cNvSpPr>
          <p:nvPr>
            <p:ph type="ftr" idx="11"/>
          </p:nvPr>
        </p:nvSpPr>
        <p:spPr>
          <a:xfrm>
            <a:off x="5072510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BAB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62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Quote/Statement Slide: Right">
  <p:cSld name="Photo Quote/Statement Slide: Right">
    <p:bg>
      <p:bgPr>
        <a:solidFill>
          <a:schemeClr val="lt1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63"/>
          <p:cNvSpPr txBox="1">
            <a:spLocks noGrp="1"/>
          </p:cNvSpPr>
          <p:nvPr>
            <p:ph type="title"/>
          </p:nvPr>
        </p:nvSpPr>
        <p:spPr>
          <a:xfrm>
            <a:off x="6682895" y="2326511"/>
            <a:ext cx="4537276" cy="377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63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63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Quote/Statement Slide: Left">
  <p:cSld name="Photo Quote/Statement Slide: Left">
    <p:bg>
      <p:bgPr>
        <a:solidFill>
          <a:schemeClr val="lt1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64"/>
          <p:cNvSpPr txBox="1">
            <a:spLocks noGrp="1"/>
          </p:cNvSpPr>
          <p:nvPr>
            <p:ph type="title"/>
          </p:nvPr>
        </p:nvSpPr>
        <p:spPr>
          <a:xfrm>
            <a:off x="1280160" y="2322576"/>
            <a:ext cx="4537276" cy="377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64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64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5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65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Dark">
  <p:cSld name="Title Slide: Dark">
    <p:bg>
      <p:bgPr>
        <a:solidFill>
          <a:schemeClr val="dk1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df804f02a7_1_5"/>
          <p:cNvSpPr txBox="1">
            <a:spLocks noGrp="1"/>
          </p:cNvSpPr>
          <p:nvPr>
            <p:ph type="body" idx="1"/>
          </p:nvPr>
        </p:nvSpPr>
        <p:spPr>
          <a:xfrm>
            <a:off x="3594882" y="5660020"/>
            <a:ext cx="4302125" cy="60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2400"/>
              <a:buNone/>
              <a:defRPr>
                <a:solidFill>
                  <a:srgbClr val="D0DD2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2000"/>
              <a:buNone/>
              <a:defRPr>
                <a:solidFill>
                  <a:srgbClr val="D0DD2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1800"/>
              <a:buNone/>
              <a:defRPr>
                <a:solidFill>
                  <a:srgbClr val="D0DD2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1800"/>
              <a:buNone/>
              <a:defRPr>
                <a:solidFill>
                  <a:srgbClr val="D0DD2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5" name="Google Shape;495;gdf804f02a7_1_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03212" y="5567425"/>
            <a:ext cx="1846033" cy="686109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gdf804f02a7_1_5"/>
          <p:cNvSpPr/>
          <p:nvPr/>
        </p:nvSpPr>
        <p:spPr>
          <a:xfrm rot="-7200000">
            <a:off x="-3271129" y="562790"/>
            <a:ext cx="6542255" cy="6400800"/>
          </a:xfrm>
          <a:custGeom>
            <a:avLst/>
            <a:gdLst/>
            <a:ahLst/>
            <a:cxnLst/>
            <a:rect l="l" t="t" r="r" b="b"/>
            <a:pathLst>
              <a:path w="6423950" h="6285053" extrusionOk="0">
                <a:moveTo>
                  <a:pt x="937550" y="0"/>
                </a:moveTo>
                <a:lnTo>
                  <a:pt x="0" y="3310360"/>
                </a:lnTo>
                <a:lnTo>
                  <a:pt x="2847372" y="6285053"/>
                </a:lnTo>
                <a:lnTo>
                  <a:pt x="6423950" y="5359079"/>
                </a:lnTo>
              </a:path>
            </a:pathLst>
          </a:custGeom>
          <a:noFill/>
          <a:ln w="3810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df804f02a7_1_5"/>
          <p:cNvSpPr txBox="1">
            <a:spLocks noGrp="1"/>
          </p:cNvSpPr>
          <p:nvPr>
            <p:ph type="subTitle" idx="2"/>
          </p:nvPr>
        </p:nvSpPr>
        <p:spPr>
          <a:xfrm>
            <a:off x="3594882" y="3657971"/>
            <a:ext cx="76543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000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3A9AE"/>
              </a:buClr>
              <a:buSzPts val="2200"/>
              <a:buNone/>
              <a:defRPr sz="2200" b="0" i="0" u="none" strike="noStrike" cap="none">
                <a:solidFill>
                  <a:srgbClr val="A3A9AE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8" name="Google Shape;498;gdf804f02a7_1_5"/>
          <p:cNvSpPr txBox="1">
            <a:spLocks noGrp="1"/>
          </p:cNvSpPr>
          <p:nvPr>
            <p:ph type="ctrTitle"/>
          </p:nvPr>
        </p:nvSpPr>
        <p:spPr>
          <a:xfrm>
            <a:off x="3594882" y="1171074"/>
            <a:ext cx="7654365" cy="264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gdf804f02a7_1_5"/>
          <p:cNvSpPr txBox="1">
            <a:spLocks noGrp="1"/>
          </p:cNvSpPr>
          <p:nvPr>
            <p:ph type="ftr" idx="11"/>
          </p:nvPr>
        </p:nvSpPr>
        <p:spPr>
          <a:xfrm>
            <a:off x="3593592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: Phot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df804f02a7_1_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df804f02a7_1_12"/>
          <p:cNvSpPr txBox="1">
            <a:spLocks noGrp="1"/>
          </p:cNvSpPr>
          <p:nvPr>
            <p:ph type="title"/>
          </p:nvPr>
        </p:nvSpPr>
        <p:spPr>
          <a:xfrm>
            <a:off x="831850" y="3087547"/>
            <a:ext cx="10515600" cy="68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gdf804f02a7_1_12"/>
          <p:cNvSpPr txBox="1">
            <a:spLocks noGrp="1"/>
          </p:cNvSpPr>
          <p:nvPr>
            <p:ph type="body" idx="1"/>
          </p:nvPr>
        </p:nvSpPr>
        <p:spPr>
          <a:xfrm>
            <a:off x="831850" y="408017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2000"/>
              <a:buNone/>
              <a:defRPr sz="2000">
                <a:solidFill>
                  <a:srgbClr val="8D909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800"/>
              <a:buNone/>
              <a:defRPr sz="1800">
                <a:solidFill>
                  <a:srgbClr val="8D909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9pPr>
          </a:lstStyle>
          <a:p>
            <a:endParaRPr/>
          </a:p>
        </p:txBody>
      </p:sp>
      <p:pic>
        <p:nvPicPr>
          <p:cNvPr id="504" name="Google Shape;504;gdf804f02a7_1_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0790" y="1672390"/>
            <a:ext cx="710419" cy="819349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gdf804f02a7_1_12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f804f02a7_1_18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gdf804f02a7_1_18"/>
          <p:cNvSpPr txBox="1">
            <a:spLocks noGrp="1"/>
          </p:cNvSpPr>
          <p:nvPr>
            <p:ph type="body" idx="1"/>
          </p:nvPr>
        </p:nvSpPr>
        <p:spPr>
          <a:xfrm>
            <a:off x="548640" y="1825625"/>
            <a:ext cx="11109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  <a:defRPr sz="2600"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gdf804f02a7_1_18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gdf804f02a7_1_18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Light">
  <p:cSld name="Title Slide: Light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df804f02a7_1_23"/>
          <p:cNvSpPr txBox="1">
            <a:spLocks noGrp="1"/>
          </p:cNvSpPr>
          <p:nvPr>
            <p:ph type="subTitle" idx="1"/>
          </p:nvPr>
        </p:nvSpPr>
        <p:spPr>
          <a:xfrm>
            <a:off x="3594882" y="3657971"/>
            <a:ext cx="76543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000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3A9AE"/>
              </a:buClr>
              <a:buSzPts val="2200"/>
              <a:buNone/>
              <a:defRPr sz="2200" b="0" i="0" u="none" strike="noStrike" cap="none">
                <a:solidFill>
                  <a:srgbClr val="A3A9AE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gdf804f02a7_1_23"/>
          <p:cNvSpPr txBox="1">
            <a:spLocks noGrp="1"/>
          </p:cNvSpPr>
          <p:nvPr>
            <p:ph type="body" idx="2"/>
          </p:nvPr>
        </p:nvSpPr>
        <p:spPr>
          <a:xfrm>
            <a:off x="3594882" y="5660020"/>
            <a:ext cx="4302125" cy="60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2400"/>
              <a:buNone/>
              <a:defRPr>
                <a:solidFill>
                  <a:srgbClr val="D0DD2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2000"/>
              <a:buNone/>
              <a:defRPr>
                <a:solidFill>
                  <a:srgbClr val="D0DD2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1800"/>
              <a:buNone/>
              <a:defRPr>
                <a:solidFill>
                  <a:srgbClr val="D0DD2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1800"/>
              <a:buNone/>
              <a:defRPr>
                <a:solidFill>
                  <a:srgbClr val="D0DD2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4" name="Google Shape;514;gdf804f02a7_1_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03210" y="5567425"/>
            <a:ext cx="1846037" cy="686109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gdf804f02a7_1_23"/>
          <p:cNvSpPr txBox="1">
            <a:spLocks noGrp="1"/>
          </p:cNvSpPr>
          <p:nvPr>
            <p:ph type="ctrTitle"/>
          </p:nvPr>
        </p:nvSpPr>
        <p:spPr>
          <a:xfrm>
            <a:off x="3594882" y="1171074"/>
            <a:ext cx="7654365" cy="264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gdf804f02a7_1_23"/>
          <p:cNvSpPr/>
          <p:nvPr/>
        </p:nvSpPr>
        <p:spPr>
          <a:xfrm rot="-7200000">
            <a:off x="-3271129" y="546749"/>
            <a:ext cx="6542255" cy="6400800"/>
          </a:xfrm>
          <a:custGeom>
            <a:avLst/>
            <a:gdLst/>
            <a:ahLst/>
            <a:cxnLst/>
            <a:rect l="l" t="t" r="r" b="b"/>
            <a:pathLst>
              <a:path w="6423950" h="6285053" extrusionOk="0">
                <a:moveTo>
                  <a:pt x="937550" y="0"/>
                </a:moveTo>
                <a:lnTo>
                  <a:pt x="0" y="3310360"/>
                </a:lnTo>
                <a:lnTo>
                  <a:pt x="2847372" y="6285053"/>
                </a:lnTo>
                <a:lnTo>
                  <a:pt x="6423950" y="5359079"/>
                </a:lnTo>
              </a:path>
            </a:pathLst>
          </a:custGeom>
          <a:noFill/>
          <a:ln w="3810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gdf804f02a7_1_23"/>
          <p:cNvSpPr txBox="1">
            <a:spLocks noGrp="1"/>
          </p:cNvSpPr>
          <p:nvPr>
            <p:ph type="ftr" idx="11"/>
          </p:nvPr>
        </p:nvSpPr>
        <p:spPr>
          <a:xfrm>
            <a:off x="3593592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Photo">
  <p:cSld name="Title Slide: Photo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df804f02a7_1_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df804f02a7_1_30"/>
          <p:cNvSpPr txBox="1">
            <a:spLocks noGrp="1"/>
          </p:cNvSpPr>
          <p:nvPr>
            <p:ph type="body" idx="1"/>
          </p:nvPr>
        </p:nvSpPr>
        <p:spPr>
          <a:xfrm>
            <a:off x="3594882" y="5660020"/>
            <a:ext cx="4302125" cy="60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2400"/>
              <a:buNone/>
              <a:defRPr>
                <a:solidFill>
                  <a:srgbClr val="D0DD2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2000"/>
              <a:buNone/>
              <a:defRPr>
                <a:solidFill>
                  <a:srgbClr val="D0DD2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1800"/>
              <a:buNone/>
              <a:defRPr>
                <a:solidFill>
                  <a:srgbClr val="D0DD2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1800"/>
              <a:buNone/>
              <a:defRPr>
                <a:solidFill>
                  <a:srgbClr val="D0DD2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1" name="Google Shape;521;gdf804f02a7_1_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03212" y="5567425"/>
            <a:ext cx="1846033" cy="686109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gdf804f02a7_1_30"/>
          <p:cNvSpPr/>
          <p:nvPr/>
        </p:nvSpPr>
        <p:spPr>
          <a:xfrm rot="-7200000">
            <a:off x="-3271129" y="562791"/>
            <a:ext cx="6542255" cy="6400800"/>
          </a:xfrm>
          <a:custGeom>
            <a:avLst/>
            <a:gdLst/>
            <a:ahLst/>
            <a:cxnLst/>
            <a:rect l="l" t="t" r="r" b="b"/>
            <a:pathLst>
              <a:path w="6423950" h="6285053" extrusionOk="0">
                <a:moveTo>
                  <a:pt x="937550" y="0"/>
                </a:moveTo>
                <a:lnTo>
                  <a:pt x="0" y="3310360"/>
                </a:lnTo>
                <a:lnTo>
                  <a:pt x="2847372" y="6285053"/>
                </a:lnTo>
                <a:lnTo>
                  <a:pt x="6423950" y="5359079"/>
                </a:lnTo>
              </a:path>
            </a:pathLst>
          </a:custGeom>
          <a:noFill/>
          <a:ln w="3810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gdf804f02a7_1_30"/>
          <p:cNvSpPr txBox="1">
            <a:spLocks noGrp="1"/>
          </p:cNvSpPr>
          <p:nvPr>
            <p:ph type="subTitle" idx="2"/>
          </p:nvPr>
        </p:nvSpPr>
        <p:spPr>
          <a:xfrm>
            <a:off x="3594882" y="3657971"/>
            <a:ext cx="60143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000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 i="0" u="none" strike="noStrike" cap="non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4" name="Google Shape;524;gdf804f02a7_1_30"/>
          <p:cNvSpPr txBox="1">
            <a:spLocks noGrp="1"/>
          </p:cNvSpPr>
          <p:nvPr>
            <p:ph type="ctrTitle"/>
          </p:nvPr>
        </p:nvSpPr>
        <p:spPr>
          <a:xfrm>
            <a:off x="3594882" y="1171074"/>
            <a:ext cx="6014339" cy="264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gdf804f02a7_1_30"/>
          <p:cNvSpPr txBox="1">
            <a:spLocks noGrp="1"/>
          </p:cNvSpPr>
          <p:nvPr>
            <p:ph type="ftr" idx="11"/>
          </p:nvPr>
        </p:nvSpPr>
        <p:spPr>
          <a:xfrm>
            <a:off x="3593592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x2 + Icon">
  <p:cSld name="4x2 + Ic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1"/>
          </p:nvPr>
        </p:nvSpPr>
        <p:spPr>
          <a:xfrm>
            <a:off x="548640" y="2959996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>
            <a:spLocks noGrp="1"/>
          </p:cNvSpPr>
          <p:nvPr>
            <p:ph type="pic" idx="2"/>
          </p:nvPr>
        </p:nvSpPr>
        <p:spPr>
          <a:xfrm>
            <a:off x="1246731" y="189741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body" idx="3"/>
          </p:nvPr>
        </p:nvSpPr>
        <p:spPr>
          <a:xfrm>
            <a:off x="9359874" y="2959996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>
            <a:spLocks noGrp="1"/>
          </p:cNvSpPr>
          <p:nvPr>
            <p:ph type="pic" idx="4"/>
          </p:nvPr>
        </p:nvSpPr>
        <p:spPr>
          <a:xfrm>
            <a:off x="10052036" y="189741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5"/>
          </p:nvPr>
        </p:nvSpPr>
        <p:spPr>
          <a:xfrm>
            <a:off x="3486688" y="2959996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>
            <a:spLocks noGrp="1"/>
          </p:cNvSpPr>
          <p:nvPr>
            <p:ph type="pic" idx="6"/>
          </p:nvPr>
        </p:nvSpPr>
        <p:spPr>
          <a:xfrm>
            <a:off x="4178850" y="189741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7"/>
          </p:nvPr>
        </p:nvSpPr>
        <p:spPr>
          <a:xfrm>
            <a:off x="6409289" y="2959996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>
            <a:spLocks noGrp="1"/>
          </p:cNvSpPr>
          <p:nvPr>
            <p:ph type="pic" idx="8"/>
          </p:nvPr>
        </p:nvSpPr>
        <p:spPr>
          <a:xfrm>
            <a:off x="7101451" y="189741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9"/>
          </p:nvPr>
        </p:nvSpPr>
        <p:spPr>
          <a:xfrm>
            <a:off x="548639" y="5307407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>
            <a:spLocks noGrp="1"/>
          </p:cNvSpPr>
          <p:nvPr>
            <p:ph type="pic" idx="13"/>
          </p:nvPr>
        </p:nvSpPr>
        <p:spPr>
          <a:xfrm>
            <a:off x="1251891" y="42448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14"/>
          </p:nvPr>
        </p:nvSpPr>
        <p:spPr>
          <a:xfrm>
            <a:off x="9359873" y="5307407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>
            <a:spLocks noGrp="1"/>
          </p:cNvSpPr>
          <p:nvPr>
            <p:ph type="pic" idx="15"/>
          </p:nvPr>
        </p:nvSpPr>
        <p:spPr>
          <a:xfrm>
            <a:off x="10036342" y="42448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16"/>
          </p:nvPr>
        </p:nvSpPr>
        <p:spPr>
          <a:xfrm>
            <a:off x="3486687" y="5307407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>
            <a:spLocks noGrp="1"/>
          </p:cNvSpPr>
          <p:nvPr>
            <p:ph type="pic" idx="17"/>
          </p:nvPr>
        </p:nvSpPr>
        <p:spPr>
          <a:xfrm>
            <a:off x="4178850" y="42448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18"/>
          </p:nvPr>
        </p:nvSpPr>
        <p:spPr>
          <a:xfrm>
            <a:off x="6409288" y="5307407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>
            <a:spLocks noGrp="1"/>
          </p:cNvSpPr>
          <p:nvPr>
            <p:ph type="pic" idx="19"/>
          </p:nvPr>
        </p:nvSpPr>
        <p:spPr>
          <a:xfrm>
            <a:off x="7101451" y="42448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: Light">
  <p:cSld name="Section Header: Light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df804f02a7_1_38"/>
          <p:cNvSpPr txBox="1">
            <a:spLocks noGrp="1"/>
          </p:cNvSpPr>
          <p:nvPr>
            <p:ph type="title"/>
          </p:nvPr>
        </p:nvSpPr>
        <p:spPr>
          <a:xfrm>
            <a:off x="831850" y="3087547"/>
            <a:ext cx="10515600" cy="68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gdf804f02a7_1_38"/>
          <p:cNvSpPr txBox="1">
            <a:spLocks noGrp="1"/>
          </p:cNvSpPr>
          <p:nvPr>
            <p:ph type="body" idx="1"/>
          </p:nvPr>
        </p:nvSpPr>
        <p:spPr>
          <a:xfrm>
            <a:off x="831850" y="408017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 sz="2400">
                <a:solidFill>
                  <a:srgbClr val="5B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2000"/>
              <a:buNone/>
              <a:defRPr sz="2000">
                <a:solidFill>
                  <a:srgbClr val="8D909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800"/>
              <a:buNone/>
              <a:defRPr sz="1800">
                <a:solidFill>
                  <a:srgbClr val="8D909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9pPr>
          </a:lstStyle>
          <a:p>
            <a:endParaRPr/>
          </a:p>
        </p:txBody>
      </p:sp>
      <p:sp>
        <p:nvSpPr>
          <p:cNvPr id="529" name="Google Shape;529;gdf804f02a7_1_38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0" name="Google Shape;530;gdf804f02a7_1_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0790" y="1677520"/>
            <a:ext cx="710419" cy="809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df804f02a7_1_43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gdf804f02a7_1_43"/>
          <p:cNvSpPr txBox="1">
            <a:spLocks noGrp="1"/>
          </p:cNvSpPr>
          <p:nvPr>
            <p:ph type="body" idx="1"/>
          </p:nvPr>
        </p:nvSpPr>
        <p:spPr>
          <a:xfrm>
            <a:off x="548640" y="1825625"/>
            <a:ext cx="5029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  <a:defRPr sz="2600"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" name="Google Shape;534;gdf804f02a7_1_43"/>
          <p:cNvSpPr txBox="1">
            <a:spLocks noGrp="1"/>
          </p:cNvSpPr>
          <p:nvPr>
            <p:ph type="body" idx="2"/>
          </p:nvPr>
        </p:nvSpPr>
        <p:spPr>
          <a:xfrm>
            <a:off x="6629400" y="1825625"/>
            <a:ext cx="5029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  <a:defRPr sz="2600"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gdf804f02a7_1_43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gdf804f02a7_1_43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df804f02a7_1_49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gdf804f02a7_1_49"/>
          <p:cNvSpPr txBox="1">
            <a:spLocks noGrp="1"/>
          </p:cNvSpPr>
          <p:nvPr>
            <p:ph type="body" idx="1"/>
          </p:nvPr>
        </p:nvSpPr>
        <p:spPr>
          <a:xfrm>
            <a:off x="548640" y="2928395"/>
            <a:ext cx="3291840" cy="315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 sz="2000">
                <a:solidFill>
                  <a:srgbClr val="5B677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 sz="1800">
                <a:solidFill>
                  <a:srgbClr val="5B6770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400"/>
              <a:buChar char="•"/>
              <a:defRPr sz="1400">
                <a:solidFill>
                  <a:srgbClr val="5B6770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400"/>
              <a:buChar char="•"/>
              <a:defRPr sz="1400"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0" name="Google Shape;540;gdf804f02a7_1_49"/>
          <p:cNvSpPr txBox="1">
            <a:spLocks noGrp="1"/>
          </p:cNvSpPr>
          <p:nvPr>
            <p:ph type="body" idx="2"/>
          </p:nvPr>
        </p:nvSpPr>
        <p:spPr>
          <a:xfrm>
            <a:off x="549275" y="1828800"/>
            <a:ext cx="3291205" cy="109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1" name="Google Shape;541;gdf804f02a7_1_49"/>
          <p:cNvSpPr txBox="1">
            <a:spLocks noGrp="1"/>
          </p:cNvSpPr>
          <p:nvPr>
            <p:ph type="body" idx="3"/>
          </p:nvPr>
        </p:nvSpPr>
        <p:spPr>
          <a:xfrm>
            <a:off x="4450080" y="2928395"/>
            <a:ext cx="3291840" cy="315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 sz="2000">
                <a:solidFill>
                  <a:srgbClr val="5B677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 sz="1800">
                <a:solidFill>
                  <a:srgbClr val="5B6770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400"/>
              <a:buChar char="•"/>
              <a:defRPr sz="1400">
                <a:solidFill>
                  <a:srgbClr val="5B6770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400"/>
              <a:buChar char="•"/>
              <a:defRPr sz="1400"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2" name="Google Shape;542;gdf804f02a7_1_49"/>
          <p:cNvSpPr txBox="1">
            <a:spLocks noGrp="1"/>
          </p:cNvSpPr>
          <p:nvPr>
            <p:ph type="body" idx="4"/>
          </p:nvPr>
        </p:nvSpPr>
        <p:spPr>
          <a:xfrm>
            <a:off x="4450715" y="1828800"/>
            <a:ext cx="3291205" cy="109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3" name="Google Shape;543;gdf804f02a7_1_49"/>
          <p:cNvSpPr txBox="1">
            <a:spLocks noGrp="1"/>
          </p:cNvSpPr>
          <p:nvPr>
            <p:ph type="body" idx="5"/>
          </p:nvPr>
        </p:nvSpPr>
        <p:spPr>
          <a:xfrm>
            <a:off x="8366760" y="2928395"/>
            <a:ext cx="3291840" cy="315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 sz="2000">
                <a:solidFill>
                  <a:srgbClr val="5B677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 sz="1800">
                <a:solidFill>
                  <a:srgbClr val="5B6770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400"/>
              <a:buChar char="•"/>
              <a:defRPr sz="1400">
                <a:solidFill>
                  <a:srgbClr val="5B6770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400"/>
              <a:buChar char="•"/>
              <a:defRPr sz="1400"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4" name="Google Shape;544;gdf804f02a7_1_49"/>
          <p:cNvSpPr txBox="1">
            <a:spLocks noGrp="1"/>
          </p:cNvSpPr>
          <p:nvPr>
            <p:ph type="body" idx="6"/>
          </p:nvPr>
        </p:nvSpPr>
        <p:spPr>
          <a:xfrm>
            <a:off x="8366760" y="1828800"/>
            <a:ext cx="3291205" cy="109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5" name="Google Shape;545;gdf804f02a7_1_49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gdf804f02a7_1_49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Photo">
  <p:cSld name="Content + Photo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df804f02a7_1_59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gdf804f02a7_1_59"/>
          <p:cNvSpPr/>
          <p:nvPr/>
        </p:nvSpPr>
        <p:spPr>
          <a:xfrm>
            <a:off x="0" y="2263139"/>
            <a:ext cx="6626942" cy="361378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gdf804f02a7_1_59"/>
          <p:cNvSpPr txBox="1">
            <a:spLocks noGrp="1"/>
          </p:cNvSpPr>
          <p:nvPr>
            <p:ph type="body" idx="1"/>
          </p:nvPr>
        </p:nvSpPr>
        <p:spPr>
          <a:xfrm>
            <a:off x="548640" y="2537460"/>
            <a:ext cx="5562793" cy="307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1" name="Google Shape;551;gdf804f02a7_1_59"/>
          <p:cNvSpPr>
            <a:spLocks noGrp="1"/>
          </p:cNvSpPr>
          <p:nvPr>
            <p:ph type="pic" idx="2"/>
          </p:nvPr>
        </p:nvSpPr>
        <p:spPr>
          <a:xfrm>
            <a:off x="6626942" y="2263139"/>
            <a:ext cx="5031658" cy="361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2" name="Google Shape;552;gdf804f02a7_1_59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gdf804f02a7_1_59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+ Photo">
  <p:cSld name="1_Content + Photo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df804f02a7_1_66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gdf804f02a7_1_66"/>
          <p:cNvSpPr/>
          <p:nvPr/>
        </p:nvSpPr>
        <p:spPr>
          <a:xfrm>
            <a:off x="6032500" y="1825627"/>
            <a:ext cx="5626100" cy="40512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gdf804f02a7_1_66"/>
          <p:cNvSpPr txBox="1">
            <a:spLocks noGrp="1"/>
          </p:cNvSpPr>
          <p:nvPr>
            <p:ph type="body" idx="1"/>
          </p:nvPr>
        </p:nvSpPr>
        <p:spPr>
          <a:xfrm>
            <a:off x="6337300" y="2165216"/>
            <a:ext cx="4991100" cy="344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gdf804f02a7_1_66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gdf804f02a7_1_66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0" name="Google Shape;560;gdf804f02a7_1_66"/>
          <p:cNvSpPr txBox="1">
            <a:spLocks noGrp="1"/>
          </p:cNvSpPr>
          <p:nvPr>
            <p:ph type="body" idx="2"/>
          </p:nvPr>
        </p:nvSpPr>
        <p:spPr>
          <a:xfrm>
            <a:off x="548638" y="1825626"/>
            <a:ext cx="5039361" cy="404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  <a:defRPr sz="2600"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1">
  <p:cSld name="Mock 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df804f02a7_1_73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3" name="Google Shape;563;gdf804f02a7_1_73"/>
          <p:cNvGrpSpPr/>
          <p:nvPr/>
        </p:nvGrpSpPr>
        <p:grpSpPr>
          <a:xfrm>
            <a:off x="6379924" y="2486527"/>
            <a:ext cx="4973876" cy="2863204"/>
            <a:chOff x="5898415" y="1976415"/>
            <a:chExt cx="5654530" cy="3255020"/>
          </a:xfrm>
        </p:grpSpPr>
        <p:sp>
          <p:nvSpPr>
            <p:cNvPr id="564" name="Google Shape;564;gdf804f02a7_1_73"/>
            <p:cNvSpPr/>
            <p:nvPr/>
          </p:nvSpPr>
          <p:spPr>
            <a:xfrm>
              <a:off x="5898415" y="5105745"/>
              <a:ext cx="2848207" cy="125690"/>
            </a:xfrm>
            <a:custGeom>
              <a:avLst/>
              <a:gdLst/>
              <a:ahLst/>
              <a:cxnLst/>
              <a:rect l="l" t="t" r="r" b="b"/>
              <a:pathLst>
                <a:path w="885" h="39" extrusionOk="0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5" name="Google Shape;565;gdf804f02a7_1_73"/>
            <p:cNvSpPr/>
            <p:nvPr/>
          </p:nvSpPr>
          <p:spPr>
            <a:xfrm>
              <a:off x="8704736" y="5105745"/>
              <a:ext cx="2848207" cy="125690"/>
            </a:xfrm>
            <a:custGeom>
              <a:avLst/>
              <a:gdLst/>
              <a:ahLst/>
              <a:cxnLst/>
              <a:rect l="l" t="t" r="r" b="b"/>
              <a:pathLst>
                <a:path w="884" h="39" extrusionOk="0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6" name="Google Shape;566;gdf804f02a7_1_73"/>
            <p:cNvSpPr/>
            <p:nvPr/>
          </p:nvSpPr>
          <p:spPr>
            <a:xfrm>
              <a:off x="6455812" y="1976415"/>
              <a:ext cx="4581618" cy="3138999"/>
            </a:xfrm>
            <a:custGeom>
              <a:avLst/>
              <a:gdLst/>
              <a:ahLst/>
              <a:cxnLst/>
              <a:rect l="l" t="t" r="r" b="b"/>
              <a:pathLst>
                <a:path w="1423" h="974" extrusionOk="0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7" name="Google Shape;567;gdf804f02a7_1_73"/>
            <p:cNvSpPr/>
            <p:nvPr/>
          </p:nvSpPr>
          <p:spPr>
            <a:xfrm>
              <a:off x="6471923" y="1992528"/>
              <a:ext cx="4552622" cy="3106772"/>
            </a:xfrm>
            <a:custGeom>
              <a:avLst/>
              <a:gdLst/>
              <a:ahLst/>
              <a:cxnLst/>
              <a:rect l="l" t="t" r="r" b="b"/>
              <a:pathLst>
                <a:path w="1414" h="964" extrusionOk="0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8" name="Google Shape;568;gdf804f02a7_1_73"/>
            <p:cNvSpPr/>
            <p:nvPr/>
          </p:nvSpPr>
          <p:spPr>
            <a:xfrm>
              <a:off x="5898415" y="5054180"/>
              <a:ext cx="5654530" cy="10312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9" name="Google Shape;569;gdf804f02a7_1_73"/>
            <p:cNvSpPr/>
            <p:nvPr/>
          </p:nvSpPr>
          <p:spPr>
            <a:xfrm>
              <a:off x="8318101" y="5054180"/>
              <a:ext cx="811932" cy="58010"/>
            </a:xfrm>
            <a:custGeom>
              <a:avLst/>
              <a:gdLst/>
              <a:ahLst/>
              <a:cxnLst/>
              <a:rect l="l" t="t" r="r" b="b"/>
              <a:pathLst>
                <a:path w="252" h="18" extrusionOk="0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0" name="Google Shape;570;gdf804f02a7_1_73"/>
            <p:cNvSpPr/>
            <p:nvPr/>
          </p:nvSpPr>
          <p:spPr>
            <a:xfrm>
              <a:off x="6623354" y="2189119"/>
              <a:ext cx="4249758" cy="268458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1" name="Google Shape;571;gdf804f02a7_1_73"/>
            <p:cNvSpPr/>
            <p:nvPr/>
          </p:nvSpPr>
          <p:spPr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2" name="Google Shape;572;gdf804f02a7_1_73"/>
            <p:cNvSpPr/>
            <p:nvPr/>
          </p:nvSpPr>
          <p:spPr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3" name="Google Shape;573;gdf804f02a7_1_73"/>
            <p:cNvSpPr/>
            <p:nvPr/>
          </p:nvSpPr>
          <p:spPr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4" name="Google Shape;574;gdf804f02a7_1_73"/>
            <p:cNvSpPr/>
            <p:nvPr/>
          </p:nvSpPr>
          <p:spPr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5" name="Google Shape;575;gdf804f02a7_1_73"/>
            <p:cNvSpPr/>
            <p:nvPr/>
          </p:nvSpPr>
          <p:spPr>
            <a:xfrm>
              <a:off x="8743399" y="2092436"/>
              <a:ext cx="3223" cy="6446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76" name="Google Shape;576;gdf804f02a7_1_73"/>
          <p:cNvSpPr>
            <a:spLocks noGrp="1"/>
          </p:cNvSpPr>
          <p:nvPr>
            <p:ph type="pic" idx="2"/>
          </p:nvPr>
        </p:nvSpPr>
        <p:spPr>
          <a:xfrm>
            <a:off x="7010399" y="2662238"/>
            <a:ext cx="3745401" cy="237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7" name="Google Shape;577;gdf804f02a7_1_73"/>
          <p:cNvSpPr txBox="1">
            <a:spLocks noGrp="1"/>
          </p:cNvSpPr>
          <p:nvPr>
            <p:ph type="body" idx="1"/>
          </p:nvPr>
        </p:nvSpPr>
        <p:spPr>
          <a:xfrm>
            <a:off x="548640" y="1825625"/>
            <a:ext cx="5303520" cy="422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8" name="Google Shape;578;gdf804f02a7_1_73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gdf804f02a7_1_73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2">
  <p:cSld name="Mock 2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df804f02a7_1_92"/>
          <p:cNvSpPr txBox="1">
            <a:spLocks noGrp="1"/>
          </p:cNvSpPr>
          <p:nvPr>
            <p:ph type="title"/>
          </p:nvPr>
        </p:nvSpPr>
        <p:spPr>
          <a:xfrm>
            <a:off x="548640" y="843320"/>
            <a:ext cx="5030357" cy="194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2" name="Google Shape;582;gdf804f02a7_1_92"/>
          <p:cNvGrpSpPr/>
          <p:nvPr/>
        </p:nvGrpSpPr>
        <p:grpSpPr>
          <a:xfrm>
            <a:off x="5046562" y="548640"/>
            <a:ext cx="9988307" cy="5749754"/>
            <a:chOff x="5898415" y="1976415"/>
            <a:chExt cx="5654530" cy="3255020"/>
          </a:xfrm>
        </p:grpSpPr>
        <p:sp>
          <p:nvSpPr>
            <p:cNvPr id="583" name="Google Shape;583;gdf804f02a7_1_92"/>
            <p:cNvSpPr/>
            <p:nvPr/>
          </p:nvSpPr>
          <p:spPr>
            <a:xfrm>
              <a:off x="5898415" y="5105745"/>
              <a:ext cx="2848207" cy="125690"/>
            </a:xfrm>
            <a:custGeom>
              <a:avLst/>
              <a:gdLst/>
              <a:ahLst/>
              <a:cxnLst/>
              <a:rect l="l" t="t" r="r" b="b"/>
              <a:pathLst>
                <a:path w="885" h="39" extrusionOk="0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84" name="Google Shape;584;gdf804f02a7_1_92"/>
            <p:cNvSpPr/>
            <p:nvPr/>
          </p:nvSpPr>
          <p:spPr>
            <a:xfrm>
              <a:off x="8704736" y="5105745"/>
              <a:ext cx="2848207" cy="125690"/>
            </a:xfrm>
            <a:custGeom>
              <a:avLst/>
              <a:gdLst/>
              <a:ahLst/>
              <a:cxnLst/>
              <a:rect l="l" t="t" r="r" b="b"/>
              <a:pathLst>
                <a:path w="884" h="39" extrusionOk="0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85" name="Google Shape;585;gdf804f02a7_1_92"/>
            <p:cNvSpPr/>
            <p:nvPr/>
          </p:nvSpPr>
          <p:spPr>
            <a:xfrm>
              <a:off x="6455812" y="1976415"/>
              <a:ext cx="4581618" cy="3138999"/>
            </a:xfrm>
            <a:custGeom>
              <a:avLst/>
              <a:gdLst/>
              <a:ahLst/>
              <a:cxnLst/>
              <a:rect l="l" t="t" r="r" b="b"/>
              <a:pathLst>
                <a:path w="1423" h="974" extrusionOk="0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86" name="Google Shape;586;gdf804f02a7_1_92"/>
            <p:cNvSpPr/>
            <p:nvPr/>
          </p:nvSpPr>
          <p:spPr>
            <a:xfrm>
              <a:off x="6471923" y="1992528"/>
              <a:ext cx="4552622" cy="3106772"/>
            </a:xfrm>
            <a:custGeom>
              <a:avLst/>
              <a:gdLst/>
              <a:ahLst/>
              <a:cxnLst/>
              <a:rect l="l" t="t" r="r" b="b"/>
              <a:pathLst>
                <a:path w="1414" h="964" extrusionOk="0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87" name="Google Shape;587;gdf804f02a7_1_92"/>
            <p:cNvSpPr/>
            <p:nvPr/>
          </p:nvSpPr>
          <p:spPr>
            <a:xfrm>
              <a:off x="5898415" y="5054180"/>
              <a:ext cx="5654530" cy="10312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88" name="Google Shape;588;gdf804f02a7_1_92"/>
            <p:cNvSpPr/>
            <p:nvPr/>
          </p:nvSpPr>
          <p:spPr>
            <a:xfrm>
              <a:off x="8318101" y="5054180"/>
              <a:ext cx="811932" cy="58010"/>
            </a:xfrm>
            <a:custGeom>
              <a:avLst/>
              <a:gdLst/>
              <a:ahLst/>
              <a:cxnLst/>
              <a:rect l="l" t="t" r="r" b="b"/>
              <a:pathLst>
                <a:path w="252" h="18" extrusionOk="0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89" name="Google Shape;589;gdf804f02a7_1_92"/>
            <p:cNvSpPr/>
            <p:nvPr/>
          </p:nvSpPr>
          <p:spPr>
            <a:xfrm>
              <a:off x="6623354" y="2189119"/>
              <a:ext cx="4249758" cy="268458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90" name="Google Shape;590;gdf804f02a7_1_92"/>
            <p:cNvSpPr/>
            <p:nvPr/>
          </p:nvSpPr>
          <p:spPr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91" name="Google Shape;591;gdf804f02a7_1_92"/>
            <p:cNvSpPr/>
            <p:nvPr/>
          </p:nvSpPr>
          <p:spPr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92" name="Google Shape;592;gdf804f02a7_1_92"/>
            <p:cNvSpPr/>
            <p:nvPr/>
          </p:nvSpPr>
          <p:spPr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93" name="Google Shape;593;gdf804f02a7_1_92"/>
            <p:cNvSpPr/>
            <p:nvPr/>
          </p:nvSpPr>
          <p:spPr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94" name="Google Shape;594;gdf804f02a7_1_92"/>
            <p:cNvSpPr/>
            <p:nvPr/>
          </p:nvSpPr>
          <p:spPr>
            <a:xfrm>
              <a:off x="8743399" y="2092436"/>
              <a:ext cx="3223" cy="6446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95" name="Google Shape;595;gdf804f02a7_1_92"/>
          <p:cNvSpPr>
            <a:spLocks noGrp="1"/>
          </p:cNvSpPr>
          <p:nvPr>
            <p:ph type="pic" idx="2"/>
          </p:nvPr>
        </p:nvSpPr>
        <p:spPr>
          <a:xfrm>
            <a:off x="6336606" y="924785"/>
            <a:ext cx="7483713" cy="474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6" name="Google Shape;596;gdf804f02a7_1_92"/>
          <p:cNvSpPr txBox="1">
            <a:spLocks noGrp="1"/>
          </p:cNvSpPr>
          <p:nvPr>
            <p:ph type="body" idx="1"/>
          </p:nvPr>
        </p:nvSpPr>
        <p:spPr>
          <a:xfrm>
            <a:off x="548640" y="2789498"/>
            <a:ext cx="5030357" cy="302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7" name="Google Shape;597;gdf804f02a7_1_92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gdf804f02a7_1_92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3">
  <p:cSld name="Mock 3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gdf804f02a7_1_111"/>
          <p:cNvGrpSpPr/>
          <p:nvPr/>
        </p:nvGrpSpPr>
        <p:grpSpPr>
          <a:xfrm>
            <a:off x="6589043" y="493186"/>
            <a:ext cx="4638400" cy="6586454"/>
            <a:chOff x="19740902" y="3907229"/>
            <a:chExt cx="2810409" cy="3990736"/>
          </a:xfrm>
        </p:grpSpPr>
        <p:sp>
          <p:nvSpPr>
            <p:cNvPr id="601" name="Google Shape;601;gdf804f02a7_1_111"/>
            <p:cNvSpPr/>
            <p:nvPr/>
          </p:nvSpPr>
          <p:spPr>
            <a:xfrm>
              <a:off x="19740902" y="3907229"/>
              <a:ext cx="2810409" cy="3990736"/>
            </a:xfrm>
            <a:custGeom>
              <a:avLst/>
              <a:gdLst/>
              <a:ahLst/>
              <a:cxnLst/>
              <a:rect l="l" t="t" r="r" b="b"/>
              <a:pathLst>
                <a:path w="834" h="1183" extrusionOk="0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602" name="Google Shape;602;gdf804f02a7_1_111"/>
            <p:cNvGrpSpPr/>
            <p:nvPr/>
          </p:nvGrpSpPr>
          <p:grpSpPr>
            <a:xfrm>
              <a:off x="21066819" y="4065780"/>
              <a:ext cx="104590" cy="53974"/>
              <a:chOff x="21066819" y="4065780"/>
              <a:chExt cx="104590" cy="53974"/>
            </a:xfrm>
          </p:grpSpPr>
          <p:sp>
            <p:nvSpPr>
              <p:cNvPr id="603" name="Google Shape;603;gdf804f02a7_1_111"/>
              <p:cNvSpPr/>
              <p:nvPr/>
            </p:nvSpPr>
            <p:spPr>
              <a:xfrm>
                <a:off x="21120800" y="4069152"/>
                <a:ext cx="50609" cy="5060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04" name="Google Shape;604;gdf804f02a7_1_111"/>
              <p:cNvSpPr/>
              <p:nvPr/>
            </p:nvSpPr>
            <p:spPr>
              <a:xfrm>
                <a:off x="21120800" y="4065780"/>
                <a:ext cx="50609" cy="5060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05" name="Google Shape;605;gdf804f02a7_1_111"/>
              <p:cNvSpPr/>
              <p:nvPr/>
            </p:nvSpPr>
            <p:spPr>
              <a:xfrm>
                <a:off x="21130920" y="4075899"/>
                <a:ext cx="30366" cy="3036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06" name="Google Shape;606;gdf804f02a7_1_111"/>
              <p:cNvSpPr/>
              <p:nvPr/>
            </p:nvSpPr>
            <p:spPr>
              <a:xfrm>
                <a:off x="21137669" y="4082646"/>
                <a:ext cx="16870" cy="16868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07" name="Google Shape;607;gdf804f02a7_1_111"/>
              <p:cNvSpPr/>
              <p:nvPr/>
            </p:nvSpPr>
            <p:spPr>
              <a:xfrm>
                <a:off x="21144416" y="4089393"/>
                <a:ext cx="3375" cy="33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08" name="Google Shape;608;gdf804f02a7_1_111"/>
              <p:cNvSpPr/>
              <p:nvPr/>
            </p:nvSpPr>
            <p:spPr>
              <a:xfrm>
                <a:off x="21066819" y="4082646"/>
                <a:ext cx="23618" cy="23615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609" name="Google Shape;609;gdf804f02a7_1_111"/>
            <p:cNvSpPr/>
            <p:nvPr/>
          </p:nvSpPr>
          <p:spPr>
            <a:xfrm>
              <a:off x="19909591" y="4241197"/>
              <a:ext cx="2476398" cy="330256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610" name="Google Shape;610;gdf804f02a7_1_111"/>
            <p:cNvGrpSpPr/>
            <p:nvPr/>
          </p:nvGrpSpPr>
          <p:grpSpPr>
            <a:xfrm>
              <a:off x="21043202" y="7614599"/>
              <a:ext cx="209178" cy="212525"/>
              <a:chOff x="21043202" y="7614599"/>
              <a:chExt cx="209178" cy="212525"/>
            </a:xfrm>
          </p:grpSpPr>
          <p:sp>
            <p:nvSpPr>
              <p:cNvPr id="611" name="Google Shape;611;gdf804f02a7_1_111"/>
              <p:cNvSpPr/>
              <p:nvPr/>
            </p:nvSpPr>
            <p:spPr>
              <a:xfrm>
                <a:off x="21043202" y="7614599"/>
                <a:ext cx="209178" cy="2125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12" name="Google Shape;612;gdf804f02a7_1_111"/>
              <p:cNvSpPr/>
              <p:nvPr/>
            </p:nvSpPr>
            <p:spPr>
              <a:xfrm>
                <a:off x="21093809" y="7665199"/>
                <a:ext cx="107963" cy="107949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30" y="21"/>
                    </a:move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5"/>
                      <a:pt x="25" y="28"/>
                      <a:pt x="2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7" y="28"/>
                      <a:pt x="4" y="25"/>
                      <a:pt x="4" y="2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5" y="4"/>
                      <a:pt x="28" y="7"/>
                      <a:pt x="28" y="1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"/>
                      <a:pt x="28" y="0"/>
                      <a:pt x="2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8"/>
                      <a:pt x="5" y="32"/>
                      <a:pt x="1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8" y="32"/>
                      <a:pt x="32" y="28"/>
                      <a:pt x="32" y="21"/>
                    </a:cubicBez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613" name="Google Shape;613;gdf804f02a7_1_111"/>
          <p:cNvSpPr>
            <a:spLocks noGrp="1"/>
          </p:cNvSpPr>
          <p:nvPr>
            <p:ph type="pic" idx="2"/>
          </p:nvPr>
        </p:nvSpPr>
        <p:spPr>
          <a:xfrm>
            <a:off x="6861887" y="1033684"/>
            <a:ext cx="4087136" cy="5461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4" name="Google Shape;614;gdf804f02a7_1_111"/>
          <p:cNvSpPr txBox="1">
            <a:spLocks noGrp="1"/>
          </p:cNvSpPr>
          <p:nvPr>
            <p:ph type="title"/>
          </p:nvPr>
        </p:nvSpPr>
        <p:spPr>
          <a:xfrm>
            <a:off x="548640" y="843320"/>
            <a:ext cx="5030357" cy="194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gdf804f02a7_1_111"/>
          <p:cNvSpPr txBox="1">
            <a:spLocks noGrp="1"/>
          </p:cNvSpPr>
          <p:nvPr>
            <p:ph type="body" idx="1"/>
          </p:nvPr>
        </p:nvSpPr>
        <p:spPr>
          <a:xfrm>
            <a:off x="548640" y="2789498"/>
            <a:ext cx="5030357" cy="344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6" name="Google Shape;616;gdf804f02a7_1_111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gdf804f02a7_1_111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4">
  <p:cSld name="Mock 4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gdf804f02a7_1_130"/>
          <p:cNvGrpSpPr/>
          <p:nvPr/>
        </p:nvGrpSpPr>
        <p:grpSpPr>
          <a:xfrm>
            <a:off x="7407798" y="577102"/>
            <a:ext cx="3240911" cy="6725393"/>
            <a:chOff x="18368113" y="5300902"/>
            <a:chExt cx="1230607" cy="2553700"/>
          </a:xfrm>
        </p:grpSpPr>
        <p:sp>
          <p:nvSpPr>
            <p:cNvPr id="620" name="Google Shape;620;gdf804f02a7_1_130"/>
            <p:cNvSpPr/>
            <p:nvPr/>
          </p:nvSpPr>
          <p:spPr>
            <a:xfrm>
              <a:off x="18368113" y="5300902"/>
              <a:ext cx="1230607" cy="2553700"/>
            </a:xfrm>
            <a:custGeom>
              <a:avLst/>
              <a:gdLst/>
              <a:ahLst/>
              <a:cxnLst/>
              <a:rect l="l" t="t" r="r" b="b"/>
              <a:pathLst>
                <a:path w="411" h="853" extrusionOk="0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621" name="Google Shape;621;gdf804f02a7_1_130"/>
            <p:cNvGrpSpPr/>
            <p:nvPr/>
          </p:nvGrpSpPr>
          <p:grpSpPr>
            <a:xfrm>
              <a:off x="18886106" y="7585161"/>
              <a:ext cx="194622" cy="194597"/>
              <a:chOff x="18886106" y="7585161"/>
              <a:chExt cx="194622" cy="194597"/>
            </a:xfrm>
          </p:grpSpPr>
          <p:sp>
            <p:nvSpPr>
              <p:cNvPr id="622" name="Google Shape;622;gdf804f02a7_1_130"/>
              <p:cNvSpPr/>
              <p:nvPr/>
            </p:nvSpPr>
            <p:spPr>
              <a:xfrm>
                <a:off x="18886106" y="7585161"/>
                <a:ext cx="194622" cy="194597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23" name="Google Shape;623;gdf804f02a7_1_130"/>
              <p:cNvSpPr/>
              <p:nvPr/>
            </p:nvSpPr>
            <p:spPr>
              <a:xfrm>
                <a:off x="18934013" y="7633062"/>
                <a:ext cx="98809" cy="98796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31" y="22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6"/>
                      <a:pt x="26" y="29"/>
                      <a:pt x="2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29"/>
                      <a:pt x="4" y="26"/>
                      <a:pt x="4" y="2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6" y="4"/>
                      <a:pt x="29" y="7"/>
                      <a:pt x="29" y="1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5"/>
                      <a:pt x="28" y="0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8"/>
                      <a:pt x="5" y="33"/>
                      <a:pt x="1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8" y="33"/>
                      <a:pt x="33" y="28"/>
                      <a:pt x="33" y="22"/>
                    </a:cubicBez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624" name="Google Shape;624;gdf804f02a7_1_130"/>
            <p:cNvSpPr/>
            <p:nvPr/>
          </p:nvSpPr>
          <p:spPr>
            <a:xfrm>
              <a:off x="18480238" y="5678121"/>
              <a:ext cx="1053950" cy="18471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625" name="Google Shape;625;gdf804f02a7_1_130"/>
            <p:cNvGrpSpPr/>
            <p:nvPr/>
          </p:nvGrpSpPr>
          <p:grpSpPr>
            <a:xfrm>
              <a:off x="18820234" y="5420653"/>
              <a:ext cx="290437" cy="140709"/>
              <a:chOff x="18820234" y="5420653"/>
              <a:chExt cx="290437" cy="140709"/>
            </a:xfrm>
          </p:grpSpPr>
          <p:sp>
            <p:nvSpPr>
              <p:cNvPr id="626" name="Google Shape;626;gdf804f02a7_1_130"/>
              <p:cNvSpPr/>
              <p:nvPr/>
            </p:nvSpPr>
            <p:spPr>
              <a:xfrm>
                <a:off x="18966948" y="5423648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27" name="Google Shape;627;gdf804f02a7_1_130"/>
              <p:cNvSpPr/>
              <p:nvPr/>
            </p:nvSpPr>
            <p:spPr>
              <a:xfrm>
                <a:off x="18978925" y="5435623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28" name="Google Shape;628;gdf804f02a7_1_130"/>
              <p:cNvSpPr/>
              <p:nvPr/>
            </p:nvSpPr>
            <p:spPr>
              <a:xfrm>
                <a:off x="18966948" y="5420653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29" name="Google Shape;629;gdf804f02a7_1_130"/>
              <p:cNvSpPr/>
              <p:nvPr/>
            </p:nvSpPr>
            <p:spPr>
              <a:xfrm>
                <a:off x="18978925" y="5432629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30" name="Google Shape;630;gdf804f02a7_1_130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31" name="Google Shape;631;gdf804f02a7_1_130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32" name="Google Shape;632;gdf804f02a7_1_130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33" name="Google Shape;633;gdf804f02a7_1_130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34" name="Google Shape;634;gdf804f02a7_1_130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35" name="Google Shape;635;gdf804f02a7_1_130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36" name="Google Shape;636;gdf804f02a7_1_130"/>
              <p:cNvSpPr/>
              <p:nvPr/>
            </p:nvSpPr>
            <p:spPr>
              <a:xfrm>
                <a:off x="18892095" y="5510467"/>
                <a:ext cx="218576" cy="50895"/>
              </a:xfrm>
              <a:custGeom>
                <a:avLst/>
                <a:gdLst/>
                <a:ahLst/>
                <a:cxnLst/>
                <a:rect l="l" t="t" r="r" b="b"/>
                <a:pathLst>
                  <a:path w="73" h="17" extrusionOk="0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37" name="Google Shape;637;gdf804f02a7_1_130"/>
              <p:cNvSpPr/>
              <p:nvPr/>
            </p:nvSpPr>
            <p:spPr>
              <a:xfrm>
                <a:off x="18904070" y="5525437"/>
                <a:ext cx="194622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65" h="7" extrusionOk="0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38" name="Google Shape;638;gdf804f02a7_1_130"/>
              <p:cNvSpPr/>
              <p:nvPr/>
            </p:nvSpPr>
            <p:spPr>
              <a:xfrm>
                <a:off x="18820234" y="5519449"/>
                <a:ext cx="32937" cy="3293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639" name="Google Shape;639;gdf804f02a7_1_130"/>
          <p:cNvSpPr>
            <a:spLocks noGrp="1"/>
          </p:cNvSpPr>
          <p:nvPr>
            <p:ph type="pic" idx="2"/>
          </p:nvPr>
        </p:nvSpPr>
        <p:spPr>
          <a:xfrm>
            <a:off x="7700722" y="1570540"/>
            <a:ext cx="2778035" cy="486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0" name="Google Shape;640;gdf804f02a7_1_130"/>
          <p:cNvSpPr txBox="1">
            <a:spLocks noGrp="1"/>
          </p:cNvSpPr>
          <p:nvPr>
            <p:ph type="title"/>
          </p:nvPr>
        </p:nvSpPr>
        <p:spPr>
          <a:xfrm>
            <a:off x="548640" y="843320"/>
            <a:ext cx="5759563" cy="194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gdf804f02a7_1_130"/>
          <p:cNvSpPr txBox="1">
            <a:spLocks noGrp="1"/>
          </p:cNvSpPr>
          <p:nvPr>
            <p:ph type="body" idx="1"/>
          </p:nvPr>
        </p:nvSpPr>
        <p:spPr>
          <a:xfrm>
            <a:off x="548640" y="2789498"/>
            <a:ext cx="5759563" cy="344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2" name="Google Shape;642;gdf804f02a7_1_130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gdf804f02a7_1_130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5">
  <p:cSld name="Mock 5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gdf804f02a7_1_156"/>
          <p:cNvGrpSpPr/>
          <p:nvPr/>
        </p:nvGrpSpPr>
        <p:grpSpPr>
          <a:xfrm>
            <a:off x="6157732" y="581838"/>
            <a:ext cx="2654121" cy="5507713"/>
            <a:chOff x="18368113" y="5300902"/>
            <a:chExt cx="1230607" cy="2553700"/>
          </a:xfrm>
        </p:grpSpPr>
        <p:sp>
          <p:nvSpPr>
            <p:cNvPr id="646" name="Google Shape;646;gdf804f02a7_1_156"/>
            <p:cNvSpPr/>
            <p:nvPr/>
          </p:nvSpPr>
          <p:spPr>
            <a:xfrm>
              <a:off x="18368113" y="5300902"/>
              <a:ext cx="1230607" cy="2553700"/>
            </a:xfrm>
            <a:custGeom>
              <a:avLst/>
              <a:gdLst/>
              <a:ahLst/>
              <a:cxnLst/>
              <a:rect l="l" t="t" r="r" b="b"/>
              <a:pathLst>
                <a:path w="411" h="853" extrusionOk="0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647" name="Google Shape;647;gdf804f02a7_1_156"/>
            <p:cNvGrpSpPr/>
            <p:nvPr/>
          </p:nvGrpSpPr>
          <p:grpSpPr>
            <a:xfrm>
              <a:off x="18886106" y="7585161"/>
              <a:ext cx="194622" cy="194597"/>
              <a:chOff x="18886106" y="7585161"/>
              <a:chExt cx="194622" cy="194597"/>
            </a:xfrm>
          </p:grpSpPr>
          <p:sp>
            <p:nvSpPr>
              <p:cNvPr id="648" name="Google Shape;648;gdf804f02a7_1_156"/>
              <p:cNvSpPr/>
              <p:nvPr/>
            </p:nvSpPr>
            <p:spPr>
              <a:xfrm>
                <a:off x="18886106" y="7585161"/>
                <a:ext cx="194622" cy="194597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49" name="Google Shape;649;gdf804f02a7_1_156"/>
              <p:cNvSpPr/>
              <p:nvPr/>
            </p:nvSpPr>
            <p:spPr>
              <a:xfrm>
                <a:off x="18934013" y="7633062"/>
                <a:ext cx="98809" cy="98796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31" y="22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6"/>
                      <a:pt x="26" y="29"/>
                      <a:pt x="2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29"/>
                      <a:pt x="4" y="26"/>
                      <a:pt x="4" y="2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6" y="4"/>
                      <a:pt x="29" y="7"/>
                      <a:pt x="29" y="1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5"/>
                      <a:pt x="28" y="0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8"/>
                      <a:pt x="5" y="33"/>
                      <a:pt x="1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8" y="33"/>
                      <a:pt x="33" y="28"/>
                      <a:pt x="33" y="22"/>
                    </a:cubicBez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650" name="Google Shape;650;gdf804f02a7_1_156"/>
            <p:cNvSpPr/>
            <p:nvPr/>
          </p:nvSpPr>
          <p:spPr>
            <a:xfrm>
              <a:off x="18480238" y="5678121"/>
              <a:ext cx="1053950" cy="18471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651" name="Google Shape;651;gdf804f02a7_1_156"/>
            <p:cNvGrpSpPr/>
            <p:nvPr/>
          </p:nvGrpSpPr>
          <p:grpSpPr>
            <a:xfrm>
              <a:off x="18820234" y="5420653"/>
              <a:ext cx="290437" cy="140709"/>
              <a:chOff x="18820234" y="5420653"/>
              <a:chExt cx="290437" cy="140709"/>
            </a:xfrm>
          </p:grpSpPr>
          <p:sp>
            <p:nvSpPr>
              <p:cNvPr id="652" name="Google Shape;652;gdf804f02a7_1_156"/>
              <p:cNvSpPr/>
              <p:nvPr/>
            </p:nvSpPr>
            <p:spPr>
              <a:xfrm>
                <a:off x="18966948" y="5423648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53" name="Google Shape;653;gdf804f02a7_1_156"/>
              <p:cNvSpPr/>
              <p:nvPr/>
            </p:nvSpPr>
            <p:spPr>
              <a:xfrm>
                <a:off x="18978925" y="5435623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54" name="Google Shape;654;gdf804f02a7_1_156"/>
              <p:cNvSpPr/>
              <p:nvPr/>
            </p:nvSpPr>
            <p:spPr>
              <a:xfrm>
                <a:off x="18966948" y="5420653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55" name="Google Shape;655;gdf804f02a7_1_156"/>
              <p:cNvSpPr/>
              <p:nvPr/>
            </p:nvSpPr>
            <p:spPr>
              <a:xfrm>
                <a:off x="18978925" y="5432629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56" name="Google Shape;656;gdf804f02a7_1_156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57" name="Google Shape;657;gdf804f02a7_1_156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58" name="Google Shape;658;gdf804f02a7_1_156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59" name="Google Shape;659;gdf804f02a7_1_156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60" name="Google Shape;660;gdf804f02a7_1_156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61" name="Google Shape;661;gdf804f02a7_1_156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62" name="Google Shape;662;gdf804f02a7_1_156"/>
              <p:cNvSpPr/>
              <p:nvPr/>
            </p:nvSpPr>
            <p:spPr>
              <a:xfrm>
                <a:off x="18892095" y="5510467"/>
                <a:ext cx="218576" cy="50895"/>
              </a:xfrm>
              <a:custGeom>
                <a:avLst/>
                <a:gdLst/>
                <a:ahLst/>
                <a:cxnLst/>
                <a:rect l="l" t="t" r="r" b="b"/>
                <a:pathLst>
                  <a:path w="73" h="17" extrusionOk="0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63" name="Google Shape;663;gdf804f02a7_1_156"/>
              <p:cNvSpPr/>
              <p:nvPr/>
            </p:nvSpPr>
            <p:spPr>
              <a:xfrm>
                <a:off x="18904070" y="5525437"/>
                <a:ext cx="194622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65" h="7" extrusionOk="0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64" name="Google Shape;664;gdf804f02a7_1_156"/>
              <p:cNvSpPr/>
              <p:nvPr/>
            </p:nvSpPr>
            <p:spPr>
              <a:xfrm>
                <a:off x="18820234" y="5519449"/>
                <a:ext cx="32937" cy="3293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665" name="Google Shape;665;gdf804f02a7_1_156"/>
          <p:cNvSpPr>
            <a:spLocks noGrp="1"/>
          </p:cNvSpPr>
          <p:nvPr>
            <p:ph type="pic" idx="2"/>
          </p:nvPr>
        </p:nvSpPr>
        <p:spPr>
          <a:xfrm>
            <a:off x="6402407" y="1389317"/>
            <a:ext cx="2261927" cy="398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66" name="Google Shape;666;gdf804f02a7_1_156"/>
          <p:cNvGrpSpPr/>
          <p:nvPr/>
        </p:nvGrpSpPr>
        <p:grpSpPr>
          <a:xfrm>
            <a:off x="9050788" y="583694"/>
            <a:ext cx="2654121" cy="5507713"/>
            <a:chOff x="18368113" y="5300902"/>
            <a:chExt cx="1230607" cy="2553700"/>
          </a:xfrm>
        </p:grpSpPr>
        <p:sp>
          <p:nvSpPr>
            <p:cNvPr id="667" name="Google Shape;667;gdf804f02a7_1_156"/>
            <p:cNvSpPr/>
            <p:nvPr/>
          </p:nvSpPr>
          <p:spPr>
            <a:xfrm>
              <a:off x="18368113" y="5300902"/>
              <a:ext cx="1230607" cy="2553700"/>
            </a:xfrm>
            <a:custGeom>
              <a:avLst/>
              <a:gdLst/>
              <a:ahLst/>
              <a:cxnLst/>
              <a:rect l="l" t="t" r="r" b="b"/>
              <a:pathLst>
                <a:path w="411" h="853" extrusionOk="0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668" name="Google Shape;668;gdf804f02a7_1_156"/>
            <p:cNvGrpSpPr/>
            <p:nvPr/>
          </p:nvGrpSpPr>
          <p:grpSpPr>
            <a:xfrm>
              <a:off x="18886106" y="7585161"/>
              <a:ext cx="194622" cy="194597"/>
              <a:chOff x="18886106" y="7585161"/>
              <a:chExt cx="194622" cy="194597"/>
            </a:xfrm>
          </p:grpSpPr>
          <p:sp>
            <p:nvSpPr>
              <p:cNvPr id="669" name="Google Shape;669;gdf804f02a7_1_156"/>
              <p:cNvSpPr/>
              <p:nvPr/>
            </p:nvSpPr>
            <p:spPr>
              <a:xfrm>
                <a:off x="18886106" y="7585161"/>
                <a:ext cx="194622" cy="194597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70" name="Google Shape;670;gdf804f02a7_1_156"/>
              <p:cNvSpPr/>
              <p:nvPr/>
            </p:nvSpPr>
            <p:spPr>
              <a:xfrm>
                <a:off x="18934013" y="7633062"/>
                <a:ext cx="98809" cy="98796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31" y="22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6"/>
                      <a:pt x="26" y="29"/>
                      <a:pt x="2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29"/>
                      <a:pt x="4" y="26"/>
                      <a:pt x="4" y="2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6" y="4"/>
                      <a:pt x="29" y="7"/>
                      <a:pt x="29" y="1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5"/>
                      <a:pt x="28" y="0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8"/>
                      <a:pt x="5" y="33"/>
                      <a:pt x="1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8" y="33"/>
                      <a:pt x="33" y="28"/>
                      <a:pt x="33" y="22"/>
                    </a:cubicBez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671" name="Google Shape;671;gdf804f02a7_1_156"/>
            <p:cNvSpPr/>
            <p:nvPr/>
          </p:nvSpPr>
          <p:spPr>
            <a:xfrm>
              <a:off x="18480238" y="5678121"/>
              <a:ext cx="1053950" cy="18471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672" name="Google Shape;672;gdf804f02a7_1_156"/>
            <p:cNvGrpSpPr/>
            <p:nvPr/>
          </p:nvGrpSpPr>
          <p:grpSpPr>
            <a:xfrm>
              <a:off x="18820234" y="5420653"/>
              <a:ext cx="290437" cy="140709"/>
              <a:chOff x="18820234" y="5420653"/>
              <a:chExt cx="290437" cy="140709"/>
            </a:xfrm>
          </p:grpSpPr>
          <p:sp>
            <p:nvSpPr>
              <p:cNvPr id="673" name="Google Shape;673;gdf804f02a7_1_156"/>
              <p:cNvSpPr/>
              <p:nvPr/>
            </p:nvSpPr>
            <p:spPr>
              <a:xfrm>
                <a:off x="18966948" y="5423648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74" name="Google Shape;674;gdf804f02a7_1_156"/>
              <p:cNvSpPr/>
              <p:nvPr/>
            </p:nvSpPr>
            <p:spPr>
              <a:xfrm>
                <a:off x="18978925" y="5435623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75" name="Google Shape;675;gdf804f02a7_1_156"/>
              <p:cNvSpPr/>
              <p:nvPr/>
            </p:nvSpPr>
            <p:spPr>
              <a:xfrm>
                <a:off x="18966948" y="5420653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76" name="Google Shape;676;gdf804f02a7_1_156"/>
              <p:cNvSpPr/>
              <p:nvPr/>
            </p:nvSpPr>
            <p:spPr>
              <a:xfrm>
                <a:off x="18978925" y="5432629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77" name="Google Shape;677;gdf804f02a7_1_156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78" name="Google Shape;678;gdf804f02a7_1_156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79" name="Google Shape;679;gdf804f02a7_1_156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80" name="Google Shape;680;gdf804f02a7_1_156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81" name="Google Shape;681;gdf804f02a7_1_156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82" name="Google Shape;682;gdf804f02a7_1_156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83" name="Google Shape;683;gdf804f02a7_1_156"/>
              <p:cNvSpPr/>
              <p:nvPr/>
            </p:nvSpPr>
            <p:spPr>
              <a:xfrm>
                <a:off x="18892095" y="5510467"/>
                <a:ext cx="218576" cy="50895"/>
              </a:xfrm>
              <a:custGeom>
                <a:avLst/>
                <a:gdLst/>
                <a:ahLst/>
                <a:cxnLst/>
                <a:rect l="l" t="t" r="r" b="b"/>
                <a:pathLst>
                  <a:path w="73" h="17" extrusionOk="0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84" name="Google Shape;684;gdf804f02a7_1_156"/>
              <p:cNvSpPr/>
              <p:nvPr/>
            </p:nvSpPr>
            <p:spPr>
              <a:xfrm>
                <a:off x="18904070" y="5525437"/>
                <a:ext cx="194622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65" h="7" extrusionOk="0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85" name="Google Shape;685;gdf804f02a7_1_156"/>
              <p:cNvSpPr/>
              <p:nvPr/>
            </p:nvSpPr>
            <p:spPr>
              <a:xfrm>
                <a:off x="18820234" y="5519449"/>
                <a:ext cx="32937" cy="3293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686" name="Google Shape;686;gdf804f02a7_1_156"/>
          <p:cNvSpPr>
            <a:spLocks noGrp="1"/>
          </p:cNvSpPr>
          <p:nvPr>
            <p:ph type="pic" idx="3"/>
          </p:nvPr>
        </p:nvSpPr>
        <p:spPr>
          <a:xfrm>
            <a:off x="9285480" y="1390802"/>
            <a:ext cx="2280252" cy="398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7" name="Google Shape;687;gdf804f02a7_1_156"/>
          <p:cNvSpPr txBox="1">
            <a:spLocks noGrp="1"/>
          </p:cNvSpPr>
          <p:nvPr>
            <p:ph type="title"/>
          </p:nvPr>
        </p:nvSpPr>
        <p:spPr>
          <a:xfrm>
            <a:off x="548640" y="843320"/>
            <a:ext cx="5030357" cy="194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gdf804f02a7_1_156"/>
          <p:cNvSpPr txBox="1">
            <a:spLocks noGrp="1"/>
          </p:cNvSpPr>
          <p:nvPr>
            <p:ph type="body" idx="1"/>
          </p:nvPr>
        </p:nvSpPr>
        <p:spPr>
          <a:xfrm>
            <a:off x="548640" y="2789498"/>
            <a:ext cx="5030357" cy="344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9" name="Google Shape;689;gdf804f02a7_1_156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gdf804f02a7_1_156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6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body" idx="1"/>
          </p:nvPr>
        </p:nvSpPr>
        <p:spPr>
          <a:xfrm>
            <a:off x="548640" y="2928395"/>
            <a:ext cx="3291840" cy="315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 sz="2000">
                <a:solidFill>
                  <a:srgbClr val="5B677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 sz="1800">
                <a:solidFill>
                  <a:srgbClr val="5B6770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400"/>
              <a:buChar char="•"/>
              <a:defRPr sz="1400">
                <a:solidFill>
                  <a:srgbClr val="5B6770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400"/>
              <a:buChar char="•"/>
              <a:defRPr sz="1400"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body" idx="2"/>
          </p:nvPr>
        </p:nvSpPr>
        <p:spPr>
          <a:xfrm>
            <a:off x="549275" y="1828800"/>
            <a:ext cx="3291205" cy="109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3"/>
          </p:nvPr>
        </p:nvSpPr>
        <p:spPr>
          <a:xfrm>
            <a:off x="4450080" y="2928395"/>
            <a:ext cx="3291840" cy="315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 sz="2000">
                <a:solidFill>
                  <a:srgbClr val="5B677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 sz="1800">
                <a:solidFill>
                  <a:srgbClr val="5B6770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400"/>
              <a:buChar char="•"/>
              <a:defRPr sz="1400">
                <a:solidFill>
                  <a:srgbClr val="5B6770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400"/>
              <a:buChar char="•"/>
              <a:defRPr sz="1400"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body" idx="4"/>
          </p:nvPr>
        </p:nvSpPr>
        <p:spPr>
          <a:xfrm>
            <a:off x="4450715" y="1828800"/>
            <a:ext cx="3291205" cy="109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body" idx="5"/>
          </p:nvPr>
        </p:nvSpPr>
        <p:spPr>
          <a:xfrm>
            <a:off x="8366760" y="2928395"/>
            <a:ext cx="3291840" cy="315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 sz="2000">
                <a:solidFill>
                  <a:srgbClr val="5B677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 sz="1800">
                <a:solidFill>
                  <a:srgbClr val="5B6770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400"/>
              <a:buChar char="•"/>
              <a:defRPr sz="1400">
                <a:solidFill>
                  <a:srgbClr val="5B6770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400"/>
              <a:buChar char="•"/>
              <a:defRPr sz="1400"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body" idx="6"/>
          </p:nvPr>
        </p:nvSpPr>
        <p:spPr>
          <a:xfrm>
            <a:off x="8366760" y="1828800"/>
            <a:ext cx="3291205" cy="109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6">
  <p:cSld name="Mock 6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df804f02a7_1_203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3" name="Google Shape;693;gdf804f02a7_1_203"/>
          <p:cNvGrpSpPr/>
          <p:nvPr/>
        </p:nvGrpSpPr>
        <p:grpSpPr>
          <a:xfrm>
            <a:off x="4690795" y="2073046"/>
            <a:ext cx="2810409" cy="3990736"/>
            <a:chOff x="19740902" y="3907229"/>
            <a:chExt cx="2810409" cy="3990736"/>
          </a:xfrm>
        </p:grpSpPr>
        <p:sp>
          <p:nvSpPr>
            <p:cNvPr id="694" name="Google Shape;694;gdf804f02a7_1_203"/>
            <p:cNvSpPr/>
            <p:nvPr/>
          </p:nvSpPr>
          <p:spPr>
            <a:xfrm>
              <a:off x="19740902" y="3907229"/>
              <a:ext cx="2810409" cy="3990736"/>
            </a:xfrm>
            <a:custGeom>
              <a:avLst/>
              <a:gdLst/>
              <a:ahLst/>
              <a:cxnLst/>
              <a:rect l="l" t="t" r="r" b="b"/>
              <a:pathLst>
                <a:path w="834" h="1183" extrusionOk="0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695" name="Google Shape;695;gdf804f02a7_1_203"/>
            <p:cNvGrpSpPr/>
            <p:nvPr/>
          </p:nvGrpSpPr>
          <p:grpSpPr>
            <a:xfrm>
              <a:off x="21066819" y="4065780"/>
              <a:ext cx="104590" cy="53974"/>
              <a:chOff x="21066819" y="4065780"/>
              <a:chExt cx="104590" cy="53974"/>
            </a:xfrm>
          </p:grpSpPr>
          <p:sp>
            <p:nvSpPr>
              <p:cNvPr id="696" name="Google Shape;696;gdf804f02a7_1_203"/>
              <p:cNvSpPr/>
              <p:nvPr/>
            </p:nvSpPr>
            <p:spPr>
              <a:xfrm>
                <a:off x="21120800" y="4069152"/>
                <a:ext cx="50609" cy="5060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97" name="Google Shape;697;gdf804f02a7_1_203"/>
              <p:cNvSpPr/>
              <p:nvPr/>
            </p:nvSpPr>
            <p:spPr>
              <a:xfrm>
                <a:off x="21120800" y="4065780"/>
                <a:ext cx="50609" cy="5060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98" name="Google Shape;698;gdf804f02a7_1_203"/>
              <p:cNvSpPr/>
              <p:nvPr/>
            </p:nvSpPr>
            <p:spPr>
              <a:xfrm>
                <a:off x="21130920" y="4075899"/>
                <a:ext cx="30366" cy="3036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99" name="Google Shape;699;gdf804f02a7_1_203"/>
              <p:cNvSpPr/>
              <p:nvPr/>
            </p:nvSpPr>
            <p:spPr>
              <a:xfrm>
                <a:off x="21137669" y="4082646"/>
                <a:ext cx="16870" cy="16868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00" name="Google Shape;700;gdf804f02a7_1_203"/>
              <p:cNvSpPr/>
              <p:nvPr/>
            </p:nvSpPr>
            <p:spPr>
              <a:xfrm>
                <a:off x="21144416" y="4089393"/>
                <a:ext cx="3375" cy="33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01" name="Google Shape;701;gdf804f02a7_1_203"/>
              <p:cNvSpPr/>
              <p:nvPr/>
            </p:nvSpPr>
            <p:spPr>
              <a:xfrm>
                <a:off x="21066819" y="4082646"/>
                <a:ext cx="23618" cy="23615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702" name="Google Shape;702;gdf804f02a7_1_203"/>
            <p:cNvSpPr/>
            <p:nvPr/>
          </p:nvSpPr>
          <p:spPr>
            <a:xfrm>
              <a:off x="19909591" y="4241197"/>
              <a:ext cx="2476398" cy="330256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703" name="Google Shape;703;gdf804f02a7_1_203"/>
            <p:cNvGrpSpPr/>
            <p:nvPr/>
          </p:nvGrpSpPr>
          <p:grpSpPr>
            <a:xfrm>
              <a:off x="21043202" y="7614599"/>
              <a:ext cx="209178" cy="212525"/>
              <a:chOff x="21043202" y="7614599"/>
              <a:chExt cx="209178" cy="212525"/>
            </a:xfrm>
          </p:grpSpPr>
          <p:sp>
            <p:nvSpPr>
              <p:cNvPr id="704" name="Google Shape;704;gdf804f02a7_1_203"/>
              <p:cNvSpPr/>
              <p:nvPr/>
            </p:nvSpPr>
            <p:spPr>
              <a:xfrm>
                <a:off x="21043202" y="7614599"/>
                <a:ext cx="209178" cy="2125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05" name="Google Shape;705;gdf804f02a7_1_203"/>
              <p:cNvSpPr/>
              <p:nvPr/>
            </p:nvSpPr>
            <p:spPr>
              <a:xfrm>
                <a:off x="21093809" y="7665199"/>
                <a:ext cx="107963" cy="107949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30" y="21"/>
                    </a:move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5"/>
                      <a:pt x="25" y="28"/>
                      <a:pt x="2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7" y="28"/>
                      <a:pt x="4" y="25"/>
                      <a:pt x="4" y="2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5" y="4"/>
                      <a:pt x="28" y="7"/>
                      <a:pt x="28" y="1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"/>
                      <a:pt x="28" y="0"/>
                      <a:pt x="2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8"/>
                      <a:pt x="5" y="32"/>
                      <a:pt x="1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8" y="32"/>
                      <a:pt x="32" y="28"/>
                      <a:pt x="32" y="21"/>
                    </a:cubicBez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706" name="Google Shape;706;gdf804f02a7_1_203"/>
          <p:cNvSpPr>
            <a:spLocks noGrp="1"/>
          </p:cNvSpPr>
          <p:nvPr>
            <p:ph type="pic" idx="2"/>
          </p:nvPr>
        </p:nvSpPr>
        <p:spPr>
          <a:xfrm>
            <a:off x="4859487" y="2409727"/>
            <a:ext cx="2476398" cy="329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7" name="Google Shape;707;gdf804f02a7_1_203"/>
          <p:cNvSpPr txBox="1">
            <a:spLocks noGrp="1"/>
          </p:cNvSpPr>
          <p:nvPr>
            <p:ph type="body" idx="1"/>
          </p:nvPr>
        </p:nvSpPr>
        <p:spPr>
          <a:xfrm>
            <a:off x="548640" y="2046397"/>
            <a:ext cx="3757142" cy="394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8" name="Google Shape;708;gdf804f02a7_1_203"/>
          <p:cNvSpPr txBox="1">
            <a:spLocks noGrp="1"/>
          </p:cNvSpPr>
          <p:nvPr>
            <p:ph type="body" idx="3"/>
          </p:nvPr>
        </p:nvSpPr>
        <p:spPr>
          <a:xfrm>
            <a:off x="7886217" y="2046397"/>
            <a:ext cx="3772382" cy="394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9" name="Google Shape;709;gdf804f02a7_1_203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gdf804f02a7_1_203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7">
  <p:cSld name="Mock 7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df804f02a7_1_223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gdf804f02a7_1_223"/>
          <p:cNvSpPr txBox="1">
            <a:spLocks noGrp="1"/>
          </p:cNvSpPr>
          <p:nvPr>
            <p:ph type="body" idx="1"/>
          </p:nvPr>
        </p:nvSpPr>
        <p:spPr>
          <a:xfrm>
            <a:off x="548639" y="2093828"/>
            <a:ext cx="6754985" cy="361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14" name="Google Shape;714;gdf804f02a7_1_223"/>
          <p:cNvGrpSpPr/>
          <p:nvPr/>
        </p:nvGrpSpPr>
        <p:grpSpPr>
          <a:xfrm>
            <a:off x="7727796" y="2098564"/>
            <a:ext cx="1743814" cy="3618685"/>
            <a:chOff x="18368113" y="5300902"/>
            <a:chExt cx="1230607" cy="2553700"/>
          </a:xfrm>
        </p:grpSpPr>
        <p:sp>
          <p:nvSpPr>
            <p:cNvPr id="715" name="Google Shape;715;gdf804f02a7_1_223"/>
            <p:cNvSpPr/>
            <p:nvPr/>
          </p:nvSpPr>
          <p:spPr>
            <a:xfrm>
              <a:off x="18368113" y="5300902"/>
              <a:ext cx="1230607" cy="2553700"/>
            </a:xfrm>
            <a:custGeom>
              <a:avLst/>
              <a:gdLst/>
              <a:ahLst/>
              <a:cxnLst/>
              <a:rect l="l" t="t" r="r" b="b"/>
              <a:pathLst>
                <a:path w="411" h="853" extrusionOk="0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716" name="Google Shape;716;gdf804f02a7_1_223"/>
            <p:cNvGrpSpPr/>
            <p:nvPr/>
          </p:nvGrpSpPr>
          <p:grpSpPr>
            <a:xfrm>
              <a:off x="18886106" y="7585161"/>
              <a:ext cx="194622" cy="194597"/>
              <a:chOff x="18886106" y="7585161"/>
              <a:chExt cx="194622" cy="194597"/>
            </a:xfrm>
          </p:grpSpPr>
          <p:sp>
            <p:nvSpPr>
              <p:cNvPr id="717" name="Google Shape;717;gdf804f02a7_1_223"/>
              <p:cNvSpPr/>
              <p:nvPr/>
            </p:nvSpPr>
            <p:spPr>
              <a:xfrm>
                <a:off x="18886106" y="7585161"/>
                <a:ext cx="194622" cy="194597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18" name="Google Shape;718;gdf804f02a7_1_223"/>
              <p:cNvSpPr/>
              <p:nvPr/>
            </p:nvSpPr>
            <p:spPr>
              <a:xfrm>
                <a:off x="18934013" y="7633062"/>
                <a:ext cx="98809" cy="98796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31" y="22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6"/>
                      <a:pt x="26" y="29"/>
                      <a:pt x="2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29"/>
                      <a:pt x="4" y="26"/>
                      <a:pt x="4" y="2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6" y="4"/>
                      <a:pt x="29" y="7"/>
                      <a:pt x="29" y="1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5"/>
                      <a:pt x="28" y="0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8"/>
                      <a:pt x="5" y="33"/>
                      <a:pt x="1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8" y="33"/>
                      <a:pt x="33" y="28"/>
                      <a:pt x="33" y="22"/>
                    </a:cubicBez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719" name="Google Shape;719;gdf804f02a7_1_223"/>
            <p:cNvSpPr/>
            <p:nvPr/>
          </p:nvSpPr>
          <p:spPr>
            <a:xfrm>
              <a:off x="18480238" y="5678121"/>
              <a:ext cx="1053950" cy="18471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720" name="Google Shape;720;gdf804f02a7_1_223"/>
            <p:cNvGrpSpPr/>
            <p:nvPr/>
          </p:nvGrpSpPr>
          <p:grpSpPr>
            <a:xfrm>
              <a:off x="18820234" y="5420653"/>
              <a:ext cx="290437" cy="140709"/>
              <a:chOff x="18820234" y="5420653"/>
              <a:chExt cx="290437" cy="140709"/>
            </a:xfrm>
          </p:grpSpPr>
          <p:sp>
            <p:nvSpPr>
              <p:cNvPr id="721" name="Google Shape;721;gdf804f02a7_1_223"/>
              <p:cNvSpPr/>
              <p:nvPr/>
            </p:nvSpPr>
            <p:spPr>
              <a:xfrm>
                <a:off x="18966948" y="5423648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22" name="Google Shape;722;gdf804f02a7_1_223"/>
              <p:cNvSpPr/>
              <p:nvPr/>
            </p:nvSpPr>
            <p:spPr>
              <a:xfrm>
                <a:off x="18978925" y="5435623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23" name="Google Shape;723;gdf804f02a7_1_223"/>
              <p:cNvSpPr/>
              <p:nvPr/>
            </p:nvSpPr>
            <p:spPr>
              <a:xfrm>
                <a:off x="18966948" y="5420653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24" name="Google Shape;724;gdf804f02a7_1_223"/>
              <p:cNvSpPr/>
              <p:nvPr/>
            </p:nvSpPr>
            <p:spPr>
              <a:xfrm>
                <a:off x="18978925" y="5432629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25" name="Google Shape;725;gdf804f02a7_1_223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26" name="Google Shape;726;gdf804f02a7_1_223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27" name="Google Shape;727;gdf804f02a7_1_223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28" name="Google Shape;728;gdf804f02a7_1_223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29" name="Google Shape;729;gdf804f02a7_1_223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30" name="Google Shape;730;gdf804f02a7_1_223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31" name="Google Shape;731;gdf804f02a7_1_223"/>
              <p:cNvSpPr/>
              <p:nvPr/>
            </p:nvSpPr>
            <p:spPr>
              <a:xfrm>
                <a:off x="18892095" y="5510467"/>
                <a:ext cx="218576" cy="50895"/>
              </a:xfrm>
              <a:custGeom>
                <a:avLst/>
                <a:gdLst/>
                <a:ahLst/>
                <a:cxnLst/>
                <a:rect l="l" t="t" r="r" b="b"/>
                <a:pathLst>
                  <a:path w="73" h="17" extrusionOk="0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32" name="Google Shape;732;gdf804f02a7_1_223"/>
              <p:cNvSpPr/>
              <p:nvPr/>
            </p:nvSpPr>
            <p:spPr>
              <a:xfrm>
                <a:off x="18904070" y="5525437"/>
                <a:ext cx="194622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65" h="7" extrusionOk="0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33" name="Google Shape;733;gdf804f02a7_1_223"/>
              <p:cNvSpPr/>
              <p:nvPr/>
            </p:nvSpPr>
            <p:spPr>
              <a:xfrm>
                <a:off x="18820234" y="5519449"/>
                <a:ext cx="32937" cy="3293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734" name="Google Shape;734;gdf804f02a7_1_223"/>
          <p:cNvSpPr>
            <a:spLocks noGrp="1"/>
          </p:cNvSpPr>
          <p:nvPr>
            <p:ph type="pic" idx="2"/>
          </p:nvPr>
        </p:nvSpPr>
        <p:spPr>
          <a:xfrm>
            <a:off x="7886682" y="2629442"/>
            <a:ext cx="1486134" cy="26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35" name="Google Shape;735;gdf804f02a7_1_223"/>
          <p:cNvGrpSpPr/>
          <p:nvPr/>
        </p:nvGrpSpPr>
        <p:grpSpPr>
          <a:xfrm>
            <a:off x="9609987" y="2093828"/>
            <a:ext cx="1743814" cy="3618685"/>
            <a:chOff x="18368113" y="5300902"/>
            <a:chExt cx="1230607" cy="2553700"/>
          </a:xfrm>
        </p:grpSpPr>
        <p:sp>
          <p:nvSpPr>
            <p:cNvPr id="736" name="Google Shape;736;gdf804f02a7_1_223"/>
            <p:cNvSpPr/>
            <p:nvPr/>
          </p:nvSpPr>
          <p:spPr>
            <a:xfrm>
              <a:off x="18368113" y="5300902"/>
              <a:ext cx="1230607" cy="2553700"/>
            </a:xfrm>
            <a:custGeom>
              <a:avLst/>
              <a:gdLst/>
              <a:ahLst/>
              <a:cxnLst/>
              <a:rect l="l" t="t" r="r" b="b"/>
              <a:pathLst>
                <a:path w="411" h="853" extrusionOk="0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737" name="Google Shape;737;gdf804f02a7_1_223"/>
            <p:cNvGrpSpPr/>
            <p:nvPr/>
          </p:nvGrpSpPr>
          <p:grpSpPr>
            <a:xfrm>
              <a:off x="18886106" y="7585161"/>
              <a:ext cx="194622" cy="194597"/>
              <a:chOff x="18886106" y="7585161"/>
              <a:chExt cx="194622" cy="194597"/>
            </a:xfrm>
          </p:grpSpPr>
          <p:sp>
            <p:nvSpPr>
              <p:cNvPr id="738" name="Google Shape;738;gdf804f02a7_1_223"/>
              <p:cNvSpPr/>
              <p:nvPr/>
            </p:nvSpPr>
            <p:spPr>
              <a:xfrm>
                <a:off x="18886106" y="7585161"/>
                <a:ext cx="194622" cy="194597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39" name="Google Shape;739;gdf804f02a7_1_223"/>
              <p:cNvSpPr/>
              <p:nvPr/>
            </p:nvSpPr>
            <p:spPr>
              <a:xfrm>
                <a:off x="18934013" y="7633062"/>
                <a:ext cx="98809" cy="98796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31" y="22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6"/>
                      <a:pt x="26" y="29"/>
                      <a:pt x="2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29"/>
                      <a:pt x="4" y="26"/>
                      <a:pt x="4" y="2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6" y="4"/>
                      <a:pt x="29" y="7"/>
                      <a:pt x="29" y="1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5"/>
                      <a:pt x="28" y="0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8"/>
                      <a:pt x="5" y="33"/>
                      <a:pt x="1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8" y="33"/>
                      <a:pt x="33" y="28"/>
                      <a:pt x="33" y="22"/>
                    </a:cubicBez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740" name="Google Shape;740;gdf804f02a7_1_223"/>
            <p:cNvSpPr/>
            <p:nvPr/>
          </p:nvSpPr>
          <p:spPr>
            <a:xfrm>
              <a:off x="18480238" y="5678121"/>
              <a:ext cx="1053950" cy="18471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741" name="Google Shape;741;gdf804f02a7_1_223"/>
            <p:cNvGrpSpPr/>
            <p:nvPr/>
          </p:nvGrpSpPr>
          <p:grpSpPr>
            <a:xfrm>
              <a:off x="18820234" y="5420653"/>
              <a:ext cx="290437" cy="140709"/>
              <a:chOff x="18820234" y="5420653"/>
              <a:chExt cx="290437" cy="140709"/>
            </a:xfrm>
          </p:grpSpPr>
          <p:sp>
            <p:nvSpPr>
              <p:cNvPr id="742" name="Google Shape;742;gdf804f02a7_1_223"/>
              <p:cNvSpPr/>
              <p:nvPr/>
            </p:nvSpPr>
            <p:spPr>
              <a:xfrm>
                <a:off x="18966948" y="5423648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43" name="Google Shape;743;gdf804f02a7_1_223"/>
              <p:cNvSpPr/>
              <p:nvPr/>
            </p:nvSpPr>
            <p:spPr>
              <a:xfrm>
                <a:off x="18978925" y="5435623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44" name="Google Shape;744;gdf804f02a7_1_223"/>
              <p:cNvSpPr/>
              <p:nvPr/>
            </p:nvSpPr>
            <p:spPr>
              <a:xfrm>
                <a:off x="18966948" y="5420653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45" name="Google Shape;745;gdf804f02a7_1_223"/>
              <p:cNvSpPr/>
              <p:nvPr/>
            </p:nvSpPr>
            <p:spPr>
              <a:xfrm>
                <a:off x="18978925" y="5432629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46" name="Google Shape;746;gdf804f02a7_1_223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47" name="Google Shape;747;gdf804f02a7_1_223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48" name="Google Shape;748;gdf804f02a7_1_223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49" name="Google Shape;749;gdf804f02a7_1_223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50" name="Google Shape;750;gdf804f02a7_1_223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51" name="Google Shape;751;gdf804f02a7_1_223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52" name="Google Shape;752;gdf804f02a7_1_223"/>
              <p:cNvSpPr/>
              <p:nvPr/>
            </p:nvSpPr>
            <p:spPr>
              <a:xfrm>
                <a:off x="18892095" y="5510467"/>
                <a:ext cx="218576" cy="50895"/>
              </a:xfrm>
              <a:custGeom>
                <a:avLst/>
                <a:gdLst/>
                <a:ahLst/>
                <a:cxnLst/>
                <a:rect l="l" t="t" r="r" b="b"/>
                <a:pathLst>
                  <a:path w="73" h="17" extrusionOk="0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53" name="Google Shape;753;gdf804f02a7_1_223"/>
              <p:cNvSpPr/>
              <p:nvPr/>
            </p:nvSpPr>
            <p:spPr>
              <a:xfrm>
                <a:off x="18904070" y="5525437"/>
                <a:ext cx="194622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65" h="7" extrusionOk="0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754" name="Google Shape;754;gdf804f02a7_1_223"/>
              <p:cNvSpPr/>
              <p:nvPr/>
            </p:nvSpPr>
            <p:spPr>
              <a:xfrm>
                <a:off x="18820234" y="5519449"/>
                <a:ext cx="32937" cy="3293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755" name="Google Shape;755;gdf804f02a7_1_223"/>
          <p:cNvSpPr>
            <a:spLocks noGrp="1"/>
          </p:cNvSpPr>
          <p:nvPr>
            <p:ph type="pic" idx="3"/>
          </p:nvPr>
        </p:nvSpPr>
        <p:spPr>
          <a:xfrm>
            <a:off x="9748866" y="2623259"/>
            <a:ext cx="1513491" cy="26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6" name="Google Shape;756;gdf804f02a7_1_223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gdf804f02a7_1_223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">
  <p:cSld name="Two Col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df804f02a7_1_270"/>
          <p:cNvSpPr txBox="1">
            <a:spLocks noGrp="1"/>
          </p:cNvSpPr>
          <p:nvPr>
            <p:ph type="body" idx="1"/>
          </p:nvPr>
        </p:nvSpPr>
        <p:spPr>
          <a:xfrm>
            <a:off x="548640" y="2523279"/>
            <a:ext cx="5238702" cy="356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 sz="2400">
                <a:solidFill>
                  <a:srgbClr val="5B6770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 sz="2000">
                <a:solidFill>
                  <a:srgbClr val="5B6770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 sz="1800">
                <a:solidFill>
                  <a:srgbClr val="5B6770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0" name="Google Shape;760;gdf804f02a7_1_270"/>
          <p:cNvSpPr txBox="1">
            <a:spLocks noGrp="1"/>
          </p:cNvSpPr>
          <p:nvPr>
            <p:ph type="body" idx="2"/>
          </p:nvPr>
        </p:nvSpPr>
        <p:spPr>
          <a:xfrm>
            <a:off x="548640" y="740143"/>
            <a:ext cx="5238702" cy="178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>
                <a:solidFill>
                  <a:srgbClr val="5B677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>
                <a:solidFill>
                  <a:srgbClr val="5B677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>
                <a:solidFill>
                  <a:srgbClr val="5B677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1" name="Google Shape;761;gdf804f02a7_1_270"/>
          <p:cNvSpPr txBox="1">
            <a:spLocks noGrp="1"/>
          </p:cNvSpPr>
          <p:nvPr>
            <p:ph type="body" idx="3"/>
          </p:nvPr>
        </p:nvSpPr>
        <p:spPr>
          <a:xfrm>
            <a:off x="6419898" y="2523279"/>
            <a:ext cx="5238702" cy="356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 sz="2400">
                <a:solidFill>
                  <a:srgbClr val="5B6770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 sz="2000">
                <a:solidFill>
                  <a:srgbClr val="5B6770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 sz="1800">
                <a:solidFill>
                  <a:srgbClr val="5B6770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2" name="Google Shape;762;gdf804f02a7_1_270"/>
          <p:cNvSpPr txBox="1">
            <a:spLocks noGrp="1"/>
          </p:cNvSpPr>
          <p:nvPr>
            <p:ph type="body" idx="4"/>
          </p:nvPr>
        </p:nvSpPr>
        <p:spPr>
          <a:xfrm>
            <a:off x="6419898" y="740143"/>
            <a:ext cx="5238702" cy="178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>
                <a:solidFill>
                  <a:srgbClr val="5B677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>
                <a:solidFill>
                  <a:srgbClr val="5B677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>
                <a:solidFill>
                  <a:srgbClr val="5B677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3" name="Google Shape;763;gdf804f02a7_1_270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gdf804f02a7_1_270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Bleed Photo">
  <p:cSld name="Content + Bleed Photo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df804f02a7_1_277"/>
          <p:cNvSpPr>
            <a:spLocks noGrp="1"/>
          </p:cNvSpPr>
          <p:nvPr>
            <p:ph type="pic" idx="2"/>
          </p:nvPr>
        </p:nvSpPr>
        <p:spPr>
          <a:xfrm>
            <a:off x="6689558" y="0"/>
            <a:ext cx="550244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7" name="Google Shape;767;gdf804f02a7_1_277"/>
          <p:cNvSpPr txBox="1">
            <a:spLocks noGrp="1"/>
          </p:cNvSpPr>
          <p:nvPr>
            <p:ph type="title"/>
          </p:nvPr>
        </p:nvSpPr>
        <p:spPr>
          <a:xfrm>
            <a:off x="548640" y="577102"/>
            <a:ext cx="5493345" cy="194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gdf804f02a7_1_277"/>
          <p:cNvSpPr txBox="1">
            <a:spLocks noGrp="1"/>
          </p:cNvSpPr>
          <p:nvPr>
            <p:ph type="body" idx="1"/>
          </p:nvPr>
        </p:nvSpPr>
        <p:spPr>
          <a:xfrm>
            <a:off x="548640" y="2523279"/>
            <a:ext cx="5493345" cy="356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9" name="Google Shape;769;gdf804f02a7_1_277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gdf804f02a7_1_277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eed Photo + Content">
  <p:cSld name="Bleed Photo + Content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df804f02a7_1_283"/>
          <p:cNvSpPr>
            <a:spLocks noGrp="1"/>
          </p:cNvSpPr>
          <p:nvPr>
            <p:ph type="pic" idx="2"/>
          </p:nvPr>
        </p:nvSpPr>
        <p:spPr>
          <a:xfrm>
            <a:off x="0" y="0"/>
            <a:ext cx="550244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3" name="Google Shape;773;gdf804f02a7_1_283"/>
          <p:cNvSpPr txBox="1">
            <a:spLocks noGrp="1"/>
          </p:cNvSpPr>
          <p:nvPr>
            <p:ph type="title"/>
          </p:nvPr>
        </p:nvSpPr>
        <p:spPr>
          <a:xfrm>
            <a:off x="6126480" y="577102"/>
            <a:ext cx="5493345" cy="194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gdf804f02a7_1_283"/>
          <p:cNvSpPr txBox="1">
            <a:spLocks noGrp="1"/>
          </p:cNvSpPr>
          <p:nvPr>
            <p:ph type="body" idx="1"/>
          </p:nvPr>
        </p:nvSpPr>
        <p:spPr>
          <a:xfrm>
            <a:off x="6126480" y="2523279"/>
            <a:ext cx="5493345" cy="356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5" name="Google Shape;775;gdf804f02a7_1_283"/>
          <p:cNvSpPr txBox="1">
            <a:spLocks noGrp="1"/>
          </p:cNvSpPr>
          <p:nvPr>
            <p:ph type="ftr" idx="11"/>
          </p:nvPr>
        </p:nvSpPr>
        <p:spPr>
          <a:xfrm>
            <a:off x="5762318" y="6532812"/>
            <a:ext cx="5486400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gdf804f02a7_1_283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2">
  <p:cSld name="2x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df804f02a7_1_289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gdf804f02a7_1_289"/>
          <p:cNvSpPr>
            <a:spLocks noGrp="1"/>
          </p:cNvSpPr>
          <p:nvPr>
            <p:ph type="pic" idx="2"/>
          </p:nvPr>
        </p:nvSpPr>
        <p:spPr>
          <a:xfrm>
            <a:off x="549275" y="1828800"/>
            <a:ext cx="1851688" cy="185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0" name="Google Shape;780;gdf804f02a7_1_289"/>
          <p:cNvSpPr txBox="1">
            <a:spLocks noGrp="1"/>
          </p:cNvSpPr>
          <p:nvPr>
            <p:ph type="body" idx="1"/>
          </p:nvPr>
        </p:nvSpPr>
        <p:spPr>
          <a:xfrm>
            <a:off x="2680572" y="1857110"/>
            <a:ext cx="3083622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1" name="Google Shape;781;gdf804f02a7_1_289"/>
          <p:cNvSpPr txBox="1">
            <a:spLocks noGrp="1"/>
          </p:cNvSpPr>
          <p:nvPr>
            <p:ph type="body" idx="3"/>
          </p:nvPr>
        </p:nvSpPr>
        <p:spPr>
          <a:xfrm>
            <a:off x="2680571" y="2486024"/>
            <a:ext cx="3083622" cy="119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600"/>
              <a:buNone/>
              <a:defRPr sz="1600" b="0">
                <a:solidFill>
                  <a:srgbClr val="5B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2" name="Google Shape;782;gdf804f02a7_1_289"/>
          <p:cNvSpPr>
            <a:spLocks noGrp="1"/>
          </p:cNvSpPr>
          <p:nvPr>
            <p:ph type="pic" idx="4"/>
          </p:nvPr>
        </p:nvSpPr>
        <p:spPr>
          <a:xfrm>
            <a:off x="6439284" y="1823639"/>
            <a:ext cx="1851688" cy="185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3" name="Google Shape;783;gdf804f02a7_1_289"/>
          <p:cNvSpPr txBox="1">
            <a:spLocks noGrp="1"/>
          </p:cNvSpPr>
          <p:nvPr>
            <p:ph type="body" idx="5"/>
          </p:nvPr>
        </p:nvSpPr>
        <p:spPr>
          <a:xfrm>
            <a:off x="8574343" y="1828800"/>
            <a:ext cx="3083622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4" name="Google Shape;784;gdf804f02a7_1_289"/>
          <p:cNvSpPr txBox="1">
            <a:spLocks noGrp="1"/>
          </p:cNvSpPr>
          <p:nvPr>
            <p:ph type="body" idx="6"/>
          </p:nvPr>
        </p:nvSpPr>
        <p:spPr>
          <a:xfrm>
            <a:off x="8574342" y="2457714"/>
            <a:ext cx="3083622" cy="119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600"/>
              <a:buNone/>
              <a:defRPr sz="1600" b="0">
                <a:solidFill>
                  <a:srgbClr val="5B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5" name="Google Shape;785;gdf804f02a7_1_289"/>
          <p:cNvSpPr>
            <a:spLocks noGrp="1"/>
          </p:cNvSpPr>
          <p:nvPr>
            <p:ph type="pic" idx="7"/>
          </p:nvPr>
        </p:nvSpPr>
        <p:spPr>
          <a:xfrm>
            <a:off x="548640" y="4166116"/>
            <a:ext cx="1851688" cy="185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6" name="Google Shape;786;gdf804f02a7_1_289"/>
          <p:cNvSpPr txBox="1">
            <a:spLocks noGrp="1"/>
          </p:cNvSpPr>
          <p:nvPr>
            <p:ph type="body" idx="8"/>
          </p:nvPr>
        </p:nvSpPr>
        <p:spPr>
          <a:xfrm>
            <a:off x="2679937" y="4194426"/>
            <a:ext cx="3083622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7" name="Google Shape;787;gdf804f02a7_1_289"/>
          <p:cNvSpPr txBox="1">
            <a:spLocks noGrp="1"/>
          </p:cNvSpPr>
          <p:nvPr>
            <p:ph type="body" idx="9"/>
          </p:nvPr>
        </p:nvSpPr>
        <p:spPr>
          <a:xfrm>
            <a:off x="2679936" y="4823340"/>
            <a:ext cx="3083622" cy="119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600"/>
              <a:buNone/>
              <a:defRPr sz="1600" b="0">
                <a:solidFill>
                  <a:srgbClr val="5B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8" name="Google Shape;788;gdf804f02a7_1_289"/>
          <p:cNvSpPr>
            <a:spLocks noGrp="1"/>
          </p:cNvSpPr>
          <p:nvPr>
            <p:ph type="pic" idx="13"/>
          </p:nvPr>
        </p:nvSpPr>
        <p:spPr>
          <a:xfrm>
            <a:off x="6438649" y="4160955"/>
            <a:ext cx="1851688" cy="185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9" name="Google Shape;789;gdf804f02a7_1_289"/>
          <p:cNvSpPr txBox="1">
            <a:spLocks noGrp="1"/>
          </p:cNvSpPr>
          <p:nvPr>
            <p:ph type="body" idx="14"/>
          </p:nvPr>
        </p:nvSpPr>
        <p:spPr>
          <a:xfrm>
            <a:off x="8573708" y="4166116"/>
            <a:ext cx="3083622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0" name="Google Shape;790;gdf804f02a7_1_289"/>
          <p:cNvSpPr txBox="1">
            <a:spLocks noGrp="1"/>
          </p:cNvSpPr>
          <p:nvPr>
            <p:ph type="body" idx="15"/>
          </p:nvPr>
        </p:nvSpPr>
        <p:spPr>
          <a:xfrm>
            <a:off x="8573707" y="4795030"/>
            <a:ext cx="3083622" cy="119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600"/>
              <a:buNone/>
              <a:defRPr sz="1600" b="0">
                <a:solidFill>
                  <a:srgbClr val="5B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1" name="Google Shape;791;gdf804f02a7_1_289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gdf804f02a7_1_289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ards">
  <p:cSld name="3 Cards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df804f02a7_1_305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gdf804f02a7_1_305"/>
          <p:cNvSpPr/>
          <p:nvPr/>
        </p:nvSpPr>
        <p:spPr>
          <a:xfrm>
            <a:off x="548640" y="1828801"/>
            <a:ext cx="3341573" cy="430000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gdf804f02a7_1_305"/>
          <p:cNvSpPr>
            <a:spLocks noGrp="1"/>
          </p:cNvSpPr>
          <p:nvPr>
            <p:ph type="pic" idx="2"/>
          </p:nvPr>
        </p:nvSpPr>
        <p:spPr>
          <a:xfrm>
            <a:off x="548640" y="1828800"/>
            <a:ext cx="334157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7" name="Google Shape;797;gdf804f02a7_1_305"/>
          <p:cNvSpPr txBox="1">
            <a:spLocks noGrp="1"/>
          </p:cNvSpPr>
          <p:nvPr>
            <p:ph type="body" idx="1"/>
          </p:nvPr>
        </p:nvSpPr>
        <p:spPr>
          <a:xfrm>
            <a:off x="792551" y="3715518"/>
            <a:ext cx="2893636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8" name="Google Shape;798;gdf804f02a7_1_305"/>
          <p:cNvSpPr txBox="1">
            <a:spLocks noGrp="1"/>
          </p:cNvSpPr>
          <p:nvPr>
            <p:ph type="body" idx="3"/>
          </p:nvPr>
        </p:nvSpPr>
        <p:spPr>
          <a:xfrm>
            <a:off x="792551" y="4440684"/>
            <a:ext cx="2893636" cy="147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9" name="Google Shape;799;gdf804f02a7_1_305"/>
          <p:cNvSpPr/>
          <p:nvPr/>
        </p:nvSpPr>
        <p:spPr>
          <a:xfrm>
            <a:off x="4432833" y="1828800"/>
            <a:ext cx="3341573" cy="431604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gdf804f02a7_1_305"/>
          <p:cNvSpPr>
            <a:spLocks noGrp="1"/>
          </p:cNvSpPr>
          <p:nvPr>
            <p:ph type="pic" idx="4"/>
          </p:nvPr>
        </p:nvSpPr>
        <p:spPr>
          <a:xfrm>
            <a:off x="4432833" y="1828800"/>
            <a:ext cx="334157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1" name="Google Shape;801;gdf804f02a7_1_305"/>
          <p:cNvSpPr txBox="1">
            <a:spLocks noGrp="1"/>
          </p:cNvSpPr>
          <p:nvPr>
            <p:ph type="body" idx="5"/>
          </p:nvPr>
        </p:nvSpPr>
        <p:spPr>
          <a:xfrm>
            <a:off x="4676744" y="3731559"/>
            <a:ext cx="2893636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2" name="Google Shape;802;gdf804f02a7_1_305"/>
          <p:cNvSpPr txBox="1">
            <a:spLocks noGrp="1"/>
          </p:cNvSpPr>
          <p:nvPr>
            <p:ph type="body" idx="6"/>
          </p:nvPr>
        </p:nvSpPr>
        <p:spPr>
          <a:xfrm>
            <a:off x="4676744" y="4456725"/>
            <a:ext cx="2893636" cy="147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3" name="Google Shape;803;gdf804f02a7_1_305"/>
          <p:cNvSpPr/>
          <p:nvPr/>
        </p:nvSpPr>
        <p:spPr>
          <a:xfrm>
            <a:off x="8317027" y="1828800"/>
            <a:ext cx="3341573" cy="431604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gdf804f02a7_1_305"/>
          <p:cNvSpPr>
            <a:spLocks noGrp="1"/>
          </p:cNvSpPr>
          <p:nvPr>
            <p:ph type="pic" idx="7"/>
          </p:nvPr>
        </p:nvSpPr>
        <p:spPr>
          <a:xfrm>
            <a:off x="8317027" y="1828800"/>
            <a:ext cx="334157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5" name="Google Shape;805;gdf804f02a7_1_305"/>
          <p:cNvSpPr txBox="1">
            <a:spLocks noGrp="1"/>
          </p:cNvSpPr>
          <p:nvPr>
            <p:ph type="body" idx="8"/>
          </p:nvPr>
        </p:nvSpPr>
        <p:spPr>
          <a:xfrm>
            <a:off x="8560938" y="3731559"/>
            <a:ext cx="2893636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6" name="Google Shape;806;gdf804f02a7_1_305"/>
          <p:cNvSpPr txBox="1">
            <a:spLocks noGrp="1"/>
          </p:cNvSpPr>
          <p:nvPr>
            <p:ph type="body" idx="9"/>
          </p:nvPr>
        </p:nvSpPr>
        <p:spPr>
          <a:xfrm>
            <a:off x="8560938" y="4456725"/>
            <a:ext cx="2893636" cy="147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7" name="Google Shape;807;gdf804f02a7_1_305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gdf804f02a7_1_305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rds">
  <p:cSld name="4 Cards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df804f02a7_1_321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gdf804f02a7_1_321"/>
          <p:cNvSpPr/>
          <p:nvPr/>
        </p:nvSpPr>
        <p:spPr>
          <a:xfrm>
            <a:off x="548640" y="1828801"/>
            <a:ext cx="2386264" cy="42704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gdf804f02a7_1_321"/>
          <p:cNvSpPr>
            <a:spLocks noGrp="1"/>
          </p:cNvSpPr>
          <p:nvPr>
            <p:ph type="pic" idx="2"/>
          </p:nvPr>
        </p:nvSpPr>
        <p:spPr>
          <a:xfrm>
            <a:off x="548640" y="1828800"/>
            <a:ext cx="238626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3" name="Google Shape;813;gdf804f02a7_1_321"/>
          <p:cNvSpPr txBox="1">
            <a:spLocks noGrp="1"/>
          </p:cNvSpPr>
          <p:nvPr>
            <p:ph type="body" idx="1"/>
          </p:nvPr>
        </p:nvSpPr>
        <p:spPr>
          <a:xfrm>
            <a:off x="708579" y="3697589"/>
            <a:ext cx="2066385" cy="82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4" name="Google Shape;814;gdf804f02a7_1_321"/>
          <p:cNvSpPr txBox="1">
            <a:spLocks noGrp="1"/>
          </p:cNvSpPr>
          <p:nvPr>
            <p:ph type="body" idx="3"/>
          </p:nvPr>
        </p:nvSpPr>
        <p:spPr>
          <a:xfrm>
            <a:off x="708579" y="4641447"/>
            <a:ext cx="2066385" cy="125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5" name="Google Shape;815;gdf804f02a7_1_321"/>
          <p:cNvSpPr/>
          <p:nvPr/>
        </p:nvSpPr>
        <p:spPr>
          <a:xfrm>
            <a:off x="3477995" y="1828801"/>
            <a:ext cx="2386263" cy="42704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gdf804f02a7_1_321"/>
          <p:cNvSpPr>
            <a:spLocks noGrp="1"/>
          </p:cNvSpPr>
          <p:nvPr>
            <p:ph type="pic" idx="4"/>
          </p:nvPr>
        </p:nvSpPr>
        <p:spPr>
          <a:xfrm>
            <a:off x="3477995" y="1828800"/>
            <a:ext cx="238626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7" name="Google Shape;817;gdf804f02a7_1_321"/>
          <p:cNvSpPr txBox="1">
            <a:spLocks noGrp="1"/>
          </p:cNvSpPr>
          <p:nvPr>
            <p:ph type="body" idx="5"/>
          </p:nvPr>
        </p:nvSpPr>
        <p:spPr>
          <a:xfrm>
            <a:off x="3637934" y="3697589"/>
            <a:ext cx="2066385" cy="82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8" name="Google Shape;818;gdf804f02a7_1_321"/>
          <p:cNvSpPr txBox="1">
            <a:spLocks noGrp="1"/>
          </p:cNvSpPr>
          <p:nvPr>
            <p:ph type="body" idx="6"/>
          </p:nvPr>
        </p:nvSpPr>
        <p:spPr>
          <a:xfrm>
            <a:off x="3637934" y="4641447"/>
            <a:ext cx="2066385" cy="125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9" name="Google Shape;819;gdf804f02a7_1_321"/>
          <p:cNvSpPr/>
          <p:nvPr/>
        </p:nvSpPr>
        <p:spPr>
          <a:xfrm>
            <a:off x="6375166" y="1828800"/>
            <a:ext cx="2386263" cy="42707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gdf804f02a7_1_321"/>
          <p:cNvSpPr>
            <a:spLocks noGrp="1"/>
          </p:cNvSpPr>
          <p:nvPr>
            <p:ph type="pic" idx="7"/>
          </p:nvPr>
        </p:nvSpPr>
        <p:spPr>
          <a:xfrm>
            <a:off x="6375166" y="1828800"/>
            <a:ext cx="238626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1" name="Google Shape;821;gdf804f02a7_1_321"/>
          <p:cNvSpPr txBox="1">
            <a:spLocks noGrp="1"/>
          </p:cNvSpPr>
          <p:nvPr>
            <p:ph type="body" idx="8"/>
          </p:nvPr>
        </p:nvSpPr>
        <p:spPr>
          <a:xfrm>
            <a:off x="6535105" y="3697589"/>
            <a:ext cx="2066385" cy="82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2" name="Google Shape;822;gdf804f02a7_1_321"/>
          <p:cNvSpPr txBox="1">
            <a:spLocks noGrp="1"/>
          </p:cNvSpPr>
          <p:nvPr>
            <p:ph type="body" idx="9"/>
          </p:nvPr>
        </p:nvSpPr>
        <p:spPr>
          <a:xfrm>
            <a:off x="6535105" y="4641447"/>
            <a:ext cx="2066385" cy="125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3" name="Google Shape;823;gdf804f02a7_1_321"/>
          <p:cNvSpPr/>
          <p:nvPr/>
        </p:nvSpPr>
        <p:spPr>
          <a:xfrm>
            <a:off x="9272337" y="1828801"/>
            <a:ext cx="2386263" cy="42704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gdf804f02a7_1_321"/>
          <p:cNvSpPr>
            <a:spLocks noGrp="1"/>
          </p:cNvSpPr>
          <p:nvPr>
            <p:ph type="pic" idx="13"/>
          </p:nvPr>
        </p:nvSpPr>
        <p:spPr>
          <a:xfrm>
            <a:off x="9272337" y="1828800"/>
            <a:ext cx="238626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5" name="Google Shape;825;gdf804f02a7_1_321"/>
          <p:cNvSpPr txBox="1">
            <a:spLocks noGrp="1"/>
          </p:cNvSpPr>
          <p:nvPr>
            <p:ph type="body" idx="14"/>
          </p:nvPr>
        </p:nvSpPr>
        <p:spPr>
          <a:xfrm>
            <a:off x="9432276" y="3697589"/>
            <a:ext cx="2066385" cy="82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6" name="Google Shape;826;gdf804f02a7_1_321"/>
          <p:cNvSpPr txBox="1">
            <a:spLocks noGrp="1"/>
          </p:cNvSpPr>
          <p:nvPr>
            <p:ph type="body" idx="15"/>
          </p:nvPr>
        </p:nvSpPr>
        <p:spPr>
          <a:xfrm>
            <a:off x="9432276" y="4641447"/>
            <a:ext cx="2066385" cy="125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7" name="Google Shape;827;gdf804f02a7_1_321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gdf804f02a7_1_321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ats">
  <p:cSld name="3 Stats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df804f02a7_1_341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gdf804f02a7_1_341"/>
          <p:cNvSpPr txBox="1">
            <a:spLocks noGrp="1"/>
          </p:cNvSpPr>
          <p:nvPr>
            <p:ph type="body" idx="1"/>
          </p:nvPr>
        </p:nvSpPr>
        <p:spPr>
          <a:xfrm>
            <a:off x="838200" y="4035099"/>
            <a:ext cx="3052013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2" name="Google Shape;832;gdf804f02a7_1_341"/>
          <p:cNvSpPr txBox="1">
            <a:spLocks noGrp="1"/>
          </p:cNvSpPr>
          <p:nvPr>
            <p:ph type="body" idx="2"/>
          </p:nvPr>
        </p:nvSpPr>
        <p:spPr>
          <a:xfrm>
            <a:off x="4569994" y="4051140"/>
            <a:ext cx="3052012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3" name="Google Shape;833;gdf804f02a7_1_341"/>
          <p:cNvSpPr txBox="1">
            <a:spLocks noGrp="1"/>
          </p:cNvSpPr>
          <p:nvPr>
            <p:ph type="body" idx="3"/>
          </p:nvPr>
        </p:nvSpPr>
        <p:spPr>
          <a:xfrm>
            <a:off x="8301788" y="4035099"/>
            <a:ext cx="3052012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4" name="Google Shape;834;gdf804f02a7_1_341"/>
          <p:cNvSpPr txBox="1">
            <a:spLocks noGrp="1"/>
          </p:cNvSpPr>
          <p:nvPr>
            <p:ph type="body" idx="4"/>
          </p:nvPr>
        </p:nvSpPr>
        <p:spPr>
          <a:xfrm>
            <a:off x="838200" y="2528864"/>
            <a:ext cx="305201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5" name="Google Shape;835;gdf804f02a7_1_341"/>
          <p:cNvSpPr txBox="1">
            <a:spLocks noGrp="1"/>
          </p:cNvSpPr>
          <p:nvPr>
            <p:ph type="body" idx="5"/>
          </p:nvPr>
        </p:nvSpPr>
        <p:spPr>
          <a:xfrm>
            <a:off x="4569994" y="2528864"/>
            <a:ext cx="30520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6" name="Google Shape;836;gdf804f02a7_1_341"/>
          <p:cNvSpPr txBox="1">
            <a:spLocks noGrp="1"/>
          </p:cNvSpPr>
          <p:nvPr>
            <p:ph type="body" idx="6"/>
          </p:nvPr>
        </p:nvSpPr>
        <p:spPr>
          <a:xfrm>
            <a:off x="8301788" y="2528864"/>
            <a:ext cx="30520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7" name="Google Shape;837;gdf804f02a7_1_341"/>
          <p:cNvSpPr txBox="1">
            <a:spLocks noGrp="1"/>
          </p:cNvSpPr>
          <p:nvPr>
            <p:ph type="body" idx="7"/>
          </p:nvPr>
        </p:nvSpPr>
        <p:spPr>
          <a:xfrm>
            <a:off x="838201" y="3310539"/>
            <a:ext cx="30520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8" name="Google Shape;838;gdf804f02a7_1_341"/>
          <p:cNvSpPr txBox="1">
            <a:spLocks noGrp="1"/>
          </p:cNvSpPr>
          <p:nvPr>
            <p:ph type="body" idx="8"/>
          </p:nvPr>
        </p:nvSpPr>
        <p:spPr>
          <a:xfrm>
            <a:off x="4569994" y="3305623"/>
            <a:ext cx="3052011" cy="28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9" name="Google Shape;839;gdf804f02a7_1_341"/>
          <p:cNvSpPr txBox="1">
            <a:spLocks noGrp="1"/>
          </p:cNvSpPr>
          <p:nvPr>
            <p:ph type="body" idx="9"/>
          </p:nvPr>
        </p:nvSpPr>
        <p:spPr>
          <a:xfrm>
            <a:off x="8301786" y="3310539"/>
            <a:ext cx="3052013" cy="28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0" name="Google Shape;840;gdf804f02a7_1_341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gdf804f02a7_1_341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ats">
  <p:cSld name="4 Stats"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df804f02a7_1_354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gdf804f02a7_1_354"/>
          <p:cNvSpPr txBox="1">
            <a:spLocks noGrp="1"/>
          </p:cNvSpPr>
          <p:nvPr>
            <p:ph type="body" idx="1"/>
          </p:nvPr>
        </p:nvSpPr>
        <p:spPr>
          <a:xfrm>
            <a:off x="548831" y="4035099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5" name="Google Shape;845;gdf804f02a7_1_354"/>
          <p:cNvSpPr txBox="1">
            <a:spLocks noGrp="1"/>
          </p:cNvSpPr>
          <p:nvPr>
            <p:ph type="body" idx="2"/>
          </p:nvPr>
        </p:nvSpPr>
        <p:spPr>
          <a:xfrm>
            <a:off x="548831" y="252886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6" name="Google Shape;846;gdf804f02a7_1_354"/>
          <p:cNvSpPr txBox="1">
            <a:spLocks noGrp="1"/>
          </p:cNvSpPr>
          <p:nvPr>
            <p:ph type="body" idx="3"/>
          </p:nvPr>
        </p:nvSpPr>
        <p:spPr>
          <a:xfrm>
            <a:off x="548640" y="331053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7" name="Google Shape;847;gdf804f02a7_1_354"/>
          <p:cNvSpPr txBox="1">
            <a:spLocks noGrp="1"/>
          </p:cNvSpPr>
          <p:nvPr>
            <p:ph type="body" idx="4"/>
          </p:nvPr>
        </p:nvSpPr>
        <p:spPr>
          <a:xfrm>
            <a:off x="3444431" y="4035099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8" name="Google Shape;848;gdf804f02a7_1_354"/>
          <p:cNvSpPr txBox="1">
            <a:spLocks noGrp="1"/>
          </p:cNvSpPr>
          <p:nvPr>
            <p:ph type="body" idx="5"/>
          </p:nvPr>
        </p:nvSpPr>
        <p:spPr>
          <a:xfrm>
            <a:off x="3444431" y="252886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9" name="Google Shape;849;gdf804f02a7_1_354"/>
          <p:cNvSpPr txBox="1">
            <a:spLocks noGrp="1"/>
          </p:cNvSpPr>
          <p:nvPr>
            <p:ph type="body" idx="6"/>
          </p:nvPr>
        </p:nvSpPr>
        <p:spPr>
          <a:xfrm>
            <a:off x="3444240" y="331053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0" name="Google Shape;850;gdf804f02a7_1_354"/>
          <p:cNvSpPr txBox="1">
            <a:spLocks noGrp="1"/>
          </p:cNvSpPr>
          <p:nvPr>
            <p:ph type="body" idx="7"/>
          </p:nvPr>
        </p:nvSpPr>
        <p:spPr>
          <a:xfrm>
            <a:off x="6328456" y="4035099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1" name="Google Shape;851;gdf804f02a7_1_354"/>
          <p:cNvSpPr txBox="1">
            <a:spLocks noGrp="1"/>
          </p:cNvSpPr>
          <p:nvPr>
            <p:ph type="body" idx="8"/>
          </p:nvPr>
        </p:nvSpPr>
        <p:spPr>
          <a:xfrm>
            <a:off x="6328456" y="252886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2" name="Google Shape;852;gdf804f02a7_1_354"/>
          <p:cNvSpPr txBox="1">
            <a:spLocks noGrp="1"/>
          </p:cNvSpPr>
          <p:nvPr>
            <p:ph type="body" idx="9"/>
          </p:nvPr>
        </p:nvSpPr>
        <p:spPr>
          <a:xfrm>
            <a:off x="6328265" y="331053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3" name="Google Shape;853;gdf804f02a7_1_354"/>
          <p:cNvSpPr txBox="1">
            <a:spLocks noGrp="1"/>
          </p:cNvSpPr>
          <p:nvPr>
            <p:ph type="body" idx="13"/>
          </p:nvPr>
        </p:nvSpPr>
        <p:spPr>
          <a:xfrm>
            <a:off x="9232739" y="4035099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4" name="Google Shape;854;gdf804f02a7_1_354"/>
          <p:cNvSpPr txBox="1">
            <a:spLocks noGrp="1"/>
          </p:cNvSpPr>
          <p:nvPr>
            <p:ph type="body" idx="14"/>
          </p:nvPr>
        </p:nvSpPr>
        <p:spPr>
          <a:xfrm>
            <a:off x="9232739" y="252886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5" name="Google Shape;855;gdf804f02a7_1_354"/>
          <p:cNvSpPr txBox="1">
            <a:spLocks noGrp="1"/>
          </p:cNvSpPr>
          <p:nvPr>
            <p:ph type="body" idx="15"/>
          </p:nvPr>
        </p:nvSpPr>
        <p:spPr>
          <a:xfrm>
            <a:off x="9232548" y="331053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6" name="Google Shape;856;gdf804f02a7_1_354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gdf804f02a7_1_354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: Light">
  <p:cSld name="Section Header: Ligh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 txBox="1">
            <a:spLocks noGrp="1"/>
          </p:cNvSpPr>
          <p:nvPr>
            <p:ph type="title"/>
          </p:nvPr>
        </p:nvSpPr>
        <p:spPr>
          <a:xfrm>
            <a:off x="831850" y="3087547"/>
            <a:ext cx="10515600" cy="68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body" idx="1"/>
          </p:nvPr>
        </p:nvSpPr>
        <p:spPr>
          <a:xfrm>
            <a:off x="831850" y="408017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 sz="2400">
                <a:solidFill>
                  <a:srgbClr val="5B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2000"/>
              <a:buNone/>
              <a:defRPr sz="2000">
                <a:solidFill>
                  <a:srgbClr val="8D909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800"/>
              <a:buNone/>
              <a:defRPr sz="1800">
                <a:solidFill>
                  <a:srgbClr val="8D909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0790" y="1677520"/>
            <a:ext cx="710419" cy="809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ats + Icon">
  <p:cSld name="3 Stats + Icon"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df804f02a7_1_370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gdf804f02a7_1_370"/>
          <p:cNvSpPr txBox="1">
            <a:spLocks noGrp="1"/>
          </p:cNvSpPr>
          <p:nvPr>
            <p:ph type="body" idx="1"/>
          </p:nvPr>
        </p:nvSpPr>
        <p:spPr>
          <a:xfrm>
            <a:off x="838200" y="4266598"/>
            <a:ext cx="3052013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1" name="Google Shape;861;gdf804f02a7_1_370"/>
          <p:cNvSpPr txBox="1">
            <a:spLocks noGrp="1"/>
          </p:cNvSpPr>
          <p:nvPr>
            <p:ph type="body" idx="2"/>
          </p:nvPr>
        </p:nvSpPr>
        <p:spPr>
          <a:xfrm>
            <a:off x="4569994" y="4282639"/>
            <a:ext cx="3052012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2" name="Google Shape;862;gdf804f02a7_1_370"/>
          <p:cNvSpPr txBox="1">
            <a:spLocks noGrp="1"/>
          </p:cNvSpPr>
          <p:nvPr>
            <p:ph type="body" idx="3"/>
          </p:nvPr>
        </p:nvSpPr>
        <p:spPr>
          <a:xfrm>
            <a:off x="8301788" y="4266598"/>
            <a:ext cx="3052012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3" name="Google Shape;863;gdf804f02a7_1_370"/>
          <p:cNvSpPr txBox="1">
            <a:spLocks noGrp="1"/>
          </p:cNvSpPr>
          <p:nvPr>
            <p:ph type="body" idx="4"/>
          </p:nvPr>
        </p:nvSpPr>
        <p:spPr>
          <a:xfrm>
            <a:off x="838200" y="2945558"/>
            <a:ext cx="305201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4" name="Google Shape;864;gdf804f02a7_1_370"/>
          <p:cNvSpPr txBox="1">
            <a:spLocks noGrp="1"/>
          </p:cNvSpPr>
          <p:nvPr>
            <p:ph type="body" idx="5"/>
          </p:nvPr>
        </p:nvSpPr>
        <p:spPr>
          <a:xfrm>
            <a:off x="4569994" y="2945558"/>
            <a:ext cx="30520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5" name="Google Shape;865;gdf804f02a7_1_370"/>
          <p:cNvSpPr txBox="1">
            <a:spLocks noGrp="1"/>
          </p:cNvSpPr>
          <p:nvPr>
            <p:ph type="body" idx="6"/>
          </p:nvPr>
        </p:nvSpPr>
        <p:spPr>
          <a:xfrm>
            <a:off x="8301788" y="2945558"/>
            <a:ext cx="30520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6" name="Google Shape;866;gdf804f02a7_1_370"/>
          <p:cNvSpPr txBox="1">
            <a:spLocks noGrp="1"/>
          </p:cNvSpPr>
          <p:nvPr>
            <p:ph type="body" idx="7"/>
          </p:nvPr>
        </p:nvSpPr>
        <p:spPr>
          <a:xfrm>
            <a:off x="838200" y="3727233"/>
            <a:ext cx="30520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7" name="Google Shape;867;gdf804f02a7_1_370"/>
          <p:cNvSpPr txBox="1">
            <a:spLocks noGrp="1"/>
          </p:cNvSpPr>
          <p:nvPr>
            <p:ph type="body" idx="8"/>
          </p:nvPr>
        </p:nvSpPr>
        <p:spPr>
          <a:xfrm>
            <a:off x="4569994" y="3722317"/>
            <a:ext cx="3052011" cy="28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8" name="Google Shape;868;gdf804f02a7_1_370"/>
          <p:cNvSpPr txBox="1">
            <a:spLocks noGrp="1"/>
          </p:cNvSpPr>
          <p:nvPr>
            <p:ph type="body" idx="9"/>
          </p:nvPr>
        </p:nvSpPr>
        <p:spPr>
          <a:xfrm>
            <a:off x="8301786" y="3727233"/>
            <a:ext cx="30520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9" name="Google Shape;869;gdf804f02a7_1_370"/>
          <p:cNvSpPr>
            <a:spLocks noGrp="1"/>
          </p:cNvSpPr>
          <p:nvPr>
            <p:ph type="pic" idx="13"/>
          </p:nvPr>
        </p:nvSpPr>
        <p:spPr>
          <a:xfrm>
            <a:off x="1907006" y="18355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0" name="Google Shape;870;gdf804f02a7_1_370"/>
          <p:cNvSpPr>
            <a:spLocks noGrp="1"/>
          </p:cNvSpPr>
          <p:nvPr>
            <p:ph type="pic" idx="14"/>
          </p:nvPr>
        </p:nvSpPr>
        <p:spPr>
          <a:xfrm>
            <a:off x="5638800" y="18417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1" name="Google Shape;871;gdf804f02a7_1_370"/>
          <p:cNvSpPr>
            <a:spLocks noGrp="1"/>
          </p:cNvSpPr>
          <p:nvPr>
            <p:ph type="pic" idx="15"/>
          </p:nvPr>
        </p:nvSpPr>
        <p:spPr>
          <a:xfrm>
            <a:off x="9370594" y="18355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2" name="Google Shape;872;gdf804f02a7_1_370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gdf804f02a7_1_370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ats + Icons">
  <p:cSld name="4 Stats + Icons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df804f02a7_1_386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gdf804f02a7_1_386"/>
          <p:cNvSpPr txBox="1">
            <a:spLocks noGrp="1"/>
          </p:cNvSpPr>
          <p:nvPr>
            <p:ph type="body" idx="1"/>
          </p:nvPr>
        </p:nvSpPr>
        <p:spPr>
          <a:xfrm>
            <a:off x="548831" y="4255020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7" name="Google Shape;877;gdf804f02a7_1_386"/>
          <p:cNvSpPr txBox="1">
            <a:spLocks noGrp="1"/>
          </p:cNvSpPr>
          <p:nvPr>
            <p:ph type="body" idx="2"/>
          </p:nvPr>
        </p:nvSpPr>
        <p:spPr>
          <a:xfrm>
            <a:off x="548831" y="294555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8" name="Google Shape;878;gdf804f02a7_1_386"/>
          <p:cNvSpPr txBox="1">
            <a:spLocks noGrp="1"/>
          </p:cNvSpPr>
          <p:nvPr>
            <p:ph type="body" idx="3"/>
          </p:nvPr>
        </p:nvSpPr>
        <p:spPr>
          <a:xfrm>
            <a:off x="548640" y="372722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9" name="Google Shape;879;gdf804f02a7_1_386"/>
          <p:cNvSpPr txBox="1">
            <a:spLocks noGrp="1"/>
          </p:cNvSpPr>
          <p:nvPr>
            <p:ph type="body" idx="4"/>
          </p:nvPr>
        </p:nvSpPr>
        <p:spPr>
          <a:xfrm>
            <a:off x="3444431" y="4255020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0" name="Google Shape;880;gdf804f02a7_1_386"/>
          <p:cNvSpPr txBox="1">
            <a:spLocks noGrp="1"/>
          </p:cNvSpPr>
          <p:nvPr>
            <p:ph type="body" idx="5"/>
          </p:nvPr>
        </p:nvSpPr>
        <p:spPr>
          <a:xfrm>
            <a:off x="3444431" y="294555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1" name="Google Shape;881;gdf804f02a7_1_386"/>
          <p:cNvSpPr txBox="1">
            <a:spLocks noGrp="1"/>
          </p:cNvSpPr>
          <p:nvPr>
            <p:ph type="body" idx="6"/>
          </p:nvPr>
        </p:nvSpPr>
        <p:spPr>
          <a:xfrm>
            <a:off x="3444240" y="372722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2" name="Google Shape;882;gdf804f02a7_1_386"/>
          <p:cNvSpPr txBox="1">
            <a:spLocks noGrp="1"/>
          </p:cNvSpPr>
          <p:nvPr>
            <p:ph type="body" idx="7"/>
          </p:nvPr>
        </p:nvSpPr>
        <p:spPr>
          <a:xfrm>
            <a:off x="6328456" y="4255020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3" name="Google Shape;883;gdf804f02a7_1_386"/>
          <p:cNvSpPr txBox="1">
            <a:spLocks noGrp="1"/>
          </p:cNvSpPr>
          <p:nvPr>
            <p:ph type="body" idx="8"/>
          </p:nvPr>
        </p:nvSpPr>
        <p:spPr>
          <a:xfrm>
            <a:off x="6328456" y="294555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4" name="Google Shape;884;gdf804f02a7_1_386"/>
          <p:cNvSpPr txBox="1">
            <a:spLocks noGrp="1"/>
          </p:cNvSpPr>
          <p:nvPr>
            <p:ph type="body" idx="9"/>
          </p:nvPr>
        </p:nvSpPr>
        <p:spPr>
          <a:xfrm>
            <a:off x="6328265" y="372722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5" name="Google Shape;885;gdf804f02a7_1_386"/>
          <p:cNvSpPr txBox="1">
            <a:spLocks noGrp="1"/>
          </p:cNvSpPr>
          <p:nvPr>
            <p:ph type="body" idx="13"/>
          </p:nvPr>
        </p:nvSpPr>
        <p:spPr>
          <a:xfrm>
            <a:off x="9232739" y="4255020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6" name="Google Shape;886;gdf804f02a7_1_386"/>
          <p:cNvSpPr txBox="1">
            <a:spLocks noGrp="1"/>
          </p:cNvSpPr>
          <p:nvPr>
            <p:ph type="body" idx="14"/>
          </p:nvPr>
        </p:nvSpPr>
        <p:spPr>
          <a:xfrm>
            <a:off x="9232739" y="294555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7" name="Google Shape;887;gdf804f02a7_1_386"/>
          <p:cNvSpPr txBox="1">
            <a:spLocks noGrp="1"/>
          </p:cNvSpPr>
          <p:nvPr>
            <p:ph type="body" idx="15"/>
          </p:nvPr>
        </p:nvSpPr>
        <p:spPr>
          <a:xfrm>
            <a:off x="9232548" y="372722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8" name="Google Shape;888;gdf804f02a7_1_386"/>
          <p:cNvSpPr>
            <a:spLocks noGrp="1"/>
          </p:cNvSpPr>
          <p:nvPr>
            <p:ph type="pic" idx="16"/>
          </p:nvPr>
        </p:nvSpPr>
        <p:spPr>
          <a:xfrm>
            <a:off x="1304466" y="18355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9" name="Google Shape;889;gdf804f02a7_1_386"/>
          <p:cNvSpPr>
            <a:spLocks noGrp="1"/>
          </p:cNvSpPr>
          <p:nvPr>
            <p:ph type="pic" idx="17"/>
          </p:nvPr>
        </p:nvSpPr>
        <p:spPr>
          <a:xfrm>
            <a:off x="4200066" y="18355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0" name="Google Shape;890;gdf804f02a7_1_386"/>
          <p:cNvSpPr>
            <a:spLocks noGrp="1"/>
          </p:cNvSpPr>
          <p:nvPr>
            <p:ph type="pic" idx="18"/>
          </p:nvPr>
        </p:nvSpPr>
        <p:spPr>
          <a:xfrm>
            <a:off x="7078447" y="18355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1" name="Google Shape;891;gdf804f02a7_1_386"/>
          <p:cNvSpPr>
            <a:spLocks noGrp="1"/>
          </p:cNvSpPr>
          <p:nvPr>
            <p:ph type="pic" idx="19"/>
          </p:nvPr>
        </p:nvSpPr>
        <p:spPr>
          <a:xfrm>
            <a:off x="9988374" y="18355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2" name="Google Shape;892;gdf804f02a7_1_386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gdf804f02a7_1_386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x1 + Icon">
  <p:cSld name="3x1 + Icon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df804f02a7_1_406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gdf804f02a7_1_406"/>
          <p:cNvSpPr txBox="1">
            <a:spLocks noGrp="1"/>
          </p:cNvSpPr>
          <p:nvPr>
            <p:ph type="body" idx="1"/>
          </p:nvPr>
        </p:nvSpPr>
        <p:spPr>
          <a:xfrm>
            <a:off x="780140" y="3414574"/>
            <a:ext cx="2922922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7" name="Google Shape;897;gdf804f02a7_1_406"/>
          <p:cNvSpPr txBox="1">
            <a:spLocks noGrp="1"/>
          </p:cNvSpPr>
          <p:nvPr>
            <p:ph type="body" idx="2"/>
          </p:nvPr>
        </p:nvSpPr>
        <p:spPr>
          <a:xfrm>
            <a:off x="780140" y="4336515"/>
            <a:ext cx="2922922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8" name="Google Shape;898;gdf804f02a7_1_406"/>
          <p:cNvSpPr>
            <a:spLocks noGrp="1"/>
          </p:cNvSpPr>
          <p:nvPr>
            <p:ph type="pic" idx="3"/>
          </p:nvPr>
        </p:nvSpPr>
        <p:spPr>
          <a:xfrm>
            <a:off x="780140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9" name="Google Shape;899;gdf804f02a7_1_406"/>
          <p:cNvSpPr txBox="1">
            <a:spLocks noGrp="1"/>
          </p:cNvSpPr>
          <p:nvPr>
            <p:ph type="body" idx="4"/>
          </p:nvPr>
        </p:nvSpPr>
        <p:spPr>
          <a:xfrm>
            <a:off x="8479233" y="3414574"/>
            <a:ext cx="2922922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0" name="Google Shape;900;gdf804f02a7_1_406"/>
          <p:cNvSpPr txBox="1">
            <a:spLocks noGrp="1"/>
          </p:cNvSpPr>
          <p:nvPr>
            <p:ph type="body" idx="5"/>
          </p:nvPr>
        </p:nvSpPr>
        <p:spPr>
          <a:xfrm>
            <a:off x="8479233" y="4336515"/>
            <a:ext cx="2922922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1" name="Google Shape;901;gdf804f02a7_1_406"/>
          <p:cNvSpPr>
            <a:spLocks noGrp="1"/>
          </p:cNvSpPr>
          <p:nvPr>
            <p:ph type="pic" idx="6"/>
          </p:nvPr>
        </p:nvSpPr>
        <p:spPr>
          <a:xfrm>
            <a:off x="8479233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2" name="Google Shape;902;gdf804f02a7_1_406"/>
          <p:cNvSpPr txBox="1">
            <a:spLocks noGrp="1"/>
          </p:cNvSpPr>
          <p:nvPr>
            <p:ph type="body" idx="7"/>
          </p:nvPr>
        </p:nvSpPr>
        <p:spPr>
          <a:xfrm>
            <a:off x="4629686" y="3414574"/>
            <a:ext cx="2922922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3" name="Google Shape;903;gdf804f02a7_1_406"/>
          <p:cNvSpPr txBox="1">
            <a:spLocks noGrp="1"/>
          </p:cNvSpPr>
          <p:nvPr>
            <p:ph type="body" idx="8"/>
          </p:nvPr>
        </p:nvSpPr>
        <p:spPr>
          <a:xfrm>
            <a:off x="4629686" y="4336515"/>
            <a:ext cx="2922922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4" name="Google Shape;904;gdf804f02a7_1_406"/>
          <p:cNvSpPr>
            <a:spLocks noGrp="1"/>
          </p:cNvSpPr>
          <p:nvPr>
            <p:ph type="pic" idx="9"/>
          </p:nvPr>
        </p:nvSpPr>
        <p:spPr>
          <a:xfrm>
            <a:off x="4629686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5" name="Google Shape;905;gdf804f02a7_1_406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6" name="Google Shape;906;gdf804f02a7_1_406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x1 + Icon">
  <p:cSld name="4x1 + Icon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df804f02a7_1_419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gdf804f02a7_1_419"/>
          <p:cNvSpPr txBox="1">
            <a:spLocks noGrp="1"/>
          </p:cNvSpPr>
          <p:nvPr>
            <p:ph type="body" idx="1"/>
          </p:nvPr>
        </p:nvSpPr>
        <p:spPr>
          <a:xfrm>
            <a:off x="548640" y="3414574"/>
            <a:ext cx="2298726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0" name="Google Shape;910;gdf804f02a7_1_419"/>
          <p:cNvSpPr txBox="1">
            <a:spLocks noGrp="1"/>
          </p:cNvSpPr>
          <p:nvPr>
            <p:ph type="body" idx="2"/>
          </p:nvPr>
        </p:nvSpPr>
        <p:spPr>
          <a:xfrm>
            <a:off x="548640" y="4336515"/>
            <a:ext cx="2298726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1" name="Google Shape;911;gdf804f02a7_1_419"/>
          <p:cNvSpPr>
            <a:spLocks noGrp="1"/>
          </p:cNvSpPr>
          <p:nvPr>
            <p:ph type="pic" idx="3"/>
          </p:nvPr>
        </p:nvSpPr>
        <p:spPr>
          <a:xfrm>
            <a:off x="548640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2" name="Google Shape;912;gdf804f02a7_1_419"/>
          <p:cNvSpPr txBox="1">
            <a:spLocks noGrp="1"/>
          </p:cNvSpPr>
          <p:nvPr>
            <p:ph type="body" idx="4"/>
          </p:nvPr>
        </p:nvSpPr>
        <p:spPr>
          <a:xfrm>
            <a:off x="9359874" y="3414574"/>
            <a:ext cx="2298726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3" name="Google Shape;913;gdf804f02a7_1_419"/>
          <p:cNvSpPr txBox="1">
            <a:spLocks noGrp="1"/>
          </p:cNvSpPr>
          <p:nvPr>
            <p:ph type="body" idx="5"/>
          </p:nvPr>
        </p:nvSpPr>
        <p:spPr>
          <a:xfrm>
            <a:off x="9359874" y="4336515"/>
            <a:ext cx="2298726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4" name="Google Shape;914;gdf804f02a7_1_419"/>
          <p:cNvSpPr>
            <a:spLocks noGrp="1"/>
          </p:cNvSpPr>
          <p:nvPr>
            <p:ph type="pic" idx="6"/>
          </p:nvPr>
        </p:nvSpPr>
        <p:spPr>
          <a:xfrm>
            <a:off x="9359874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5" name="Google Shape;915;gdf804f02a7_1_419"/>
          <p:cNvSpPr txBox="1">
            <a:spLocks noGrp="1"/>
          </p:cNvSpPr>
          <p:nvPr>
            <p:ph type="body" idx="7"/>
          </p:nvPr>
        </p:nvSpPr>
        <p:spPr>
          <a:xfrm>
            <a:off x="3486688" y="3414574"/>
            <a:ext cx="2298726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6" name="Google Shape;916;gdf804f02a7_1_419"/>
          <p:cNvSpPr txBox="1">
            <a:spLocks noGrp="1"/>
          </p:cNvSpPr>
          <p:nvPr>
            <p:ph type="body" idx="8"/>
          </p:nvPr>
        </p:nvSpPr>
        <p:spPr>
          <a:xfrm>
            <a:off x="3486688" y="4336515"/>
            <a:ext cx="2298726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7" name="Google Shape;917;gdf804f02a7_1_419"/>
          <p:cNvSpPr>
            <a:spLocks noGrp="1"/>
          </p:cNvSpPr>
          <p:nvPr>
            <p:ph type="pic" idx="9"/>
          </p:nvPr>
        </p:nvSpPr>
        <p:spPr>
          <a:xfrm>
            <a:off x="3486688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8" name="Google Shape;918;gdf804f02a7_1_419"/>
          <p:cNvSpPr txBox="1">
            <a:spLocks noGrp="1"/>
          </p:cNvSpPr>
          <p:nvPr>
            <p:ph type="body" idx="13"/>
          </p:nvPr>
        </p:nvSpPr>
        <p:spPr>
          <a:xfrm>
            <a:off x="6409289" y="3414574"/>
            <a:ext cx="2298726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9" name="Google Shape;919;gdf804f02a7_1_419"/>
          <p:cNvSpPr txBox="1">
            <a:spLocks noGrp="1"/>
          </p:cNvSpPr>
          <p:nvPr>
            <p:ph type="body" idx="14"/>
          </p:nvPr>
        </p:nvSpPr>
        <p:spPr>
          <a:xfrm>
            <a:off x="6409289" y="4336515"/>
            <a:ext cx="2298726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0" name="Google Shape;920;gdf804f02a7_1_419"/>
          <p:cNvSpPr>
            <a:spLocks noGrp="1"/>
          </p:cNvSpPr>
          <p:nvPr>
            <p:ph type="pic" idx="15"/>
          </p:nvPr>
        </p:nvSpPr>
        <p:spPr>
          <a:xfrm>
            <a:off x="6409289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1" name="Google Shape;921;gdf804f02a7_1_419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gdf804f02a7_1_419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x2 + Icon">
  <p:cSld name="4x2 + Icon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df804f02a7_1_435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gdf804f02a7_1_435"/>
          <p:cNvSpPr txBox="1">
            <a:spLocks noGrp="1"/>
          </p:cNvSpPr>
          <p:nvPr>
            <p:ph type="body" idx="1"/>
          </p:nvPr>
        </p:nvSpPr>
        <p:spPr>
          <a:xfrm>
            <a:off x="548640" y="2959996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6" name="Google Shape;926;gdf804f02a7_1_435"/>
          <p:cNvSpPr>
            <a:spLocks noGrp="1"/>
          </p:cNvSpPr>
          <p:nvPr>
            <p:ph type="pic" idx="2"/>
          </p:nvPr>
        </p:nvSpPr>
        <p:spPr>
          <a:xfrm>
            <a:off x="1246731" y="189741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7" name="Google Shape;927;gdf804f02a7_1_435"/>
          <p:cNvSpPr txBox="1">
            <a:spLocks noGrp="1"/>
          </p:cNvSpPr>
          <p:nvPr>
            <p:ph type="body" idx="3"/>
          </p:nvPr>
        </p:nvSpPr>
        <p:spPr>
          <a:xfrm>
            <a:off x="9359874" y="2959996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8" name="Google Shape;928;gdf804f02a7_1_435"/>
          <p:cNvSpPr>
            <a:spLocks noGrp="1"/>
          </p:cNvSpPr>
          <p:nvPr>
            <p:ph type="pic" idx="4"/>
          </p:nvPr>
        </p:nvSpPr>
        <p:spPr>
          <a:xfrm>
            <a:off x="10052036" y="189741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9" name="Google Shape;929;gdf804f02a7_1_435"/>
          <p:cNvSpPr txBox="1">
            <a:spLocks noGrp="1"/>
          </p:cNvSpPr>
          <p:nvPr>
            <p:ph type="body" idx="5"/>
          </p:nvPr>
        </p:nvSpPr>
        <p:spPr>
          <a:xfrm>
            <a:off x="3486688" y="2959996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0" name="Google Shape;930;gdf804f02a7_1_435"/>
          <p:cNvSpPr>
            <a:spLocks noGrp="1"/>
          </p:cNvSpPr>
          <p:nvPr>
            <p:ph type="pic" idx="6"/>
          </p:nvPr>
        </p:nvSpPr>
        <p:spPr>
          <a:xfrm>
            <a:off x="4178850" y="189741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1" name="Google Shape;931;gdf804f02a7_1_435"/>
          <p:cNvSpPr txBox="1">
            <a:spLocks noGrp="1"/>
          </p:cNvSpPr>
          <p:nvPr>
            <p:ph type="body" idx="7"/>
          </p:nvPr>
        </p:nvSpPr>
        <p:spPr>
          <a:xfrm>
            <a:off x="6409289" y="2959996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2" name="Google Shape;932;gdf804f02a7_1_435"/>
          <p:cNvSpPr>
            <a:spLocks noGrp="1"/>
          </p:cNvSpPr>
          <p:nvPr>
            <p:ph type="pic" idx="8"/>
          </p:nvPr>
        </p:nvSpPr>
        <p:spPr>
          <a:xfrm>
            <a:off x="7101451" y="189741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3" name="Google Shape;933;gdf804f02a7_1_435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gdf804f02a7_1_435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5" name="Google Shape;935;gdf804f02a7_1_435"/>
          <p:cNvSpPr txBox="1">
            <a:spLocks noGrp="1"/>
          </p:cNvSpPr>
          <p:nvPr>
            <p:ph type="body" idx="9"/>
          </p:nvPr>
        </p:nvSpPr>
        <p:spPr>
          <a:xfrm>
            <a:off x="548639" y="5307407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6" name="Google Shape;936;gdf804f02a7_1_435"/>
          <p:cNvSpPr>
            <a:spLocks noGrp="1"/>
          </p:cNvSpPr>
          <p:nvPr>
            <p:ph type="pic" idx="13"/>
          </p:nvPr>
        </p:nvSpPr>
        <p:spPr>
          <a:xfrm>
            <a:off x="1251891" y="42448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7" name="Google Shape;937;gdf804f02a7_1_435"/>
          <p:cNvSpPr txBox="1">
            <a:spLocks noGrp="1"/>
          </p:cNvSpPr>
          <p:nvPr>
            <p:ph type="body" idx="14"/>
          </p:nvPr>
        </p:nvSpPr>
        <p:spPr>
          <a:xfrm>
            <a:off x="9359873" y="5307407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8" name="Google Shape;938;gdf804f02a7_1_435"/>
          <p:cNvSpPr>
            <a:spLocks noGrp="1"/>
          </p:cNvSpPr>
          <p:nvPr>
            <p:ph type="pic" idx="15"/>
          </p:nvPr>
        </p:nvSpPr>
        <p:spPr>
          <a:xfrm>
            <a:off x="10036342" y="42448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9" name="Google Shape;939;gdf804f02a7_1_435"/>
          <p:cNvSpPr txBox="1">
            <a:spLocks noGrp="1"/>
          </p:cNvSpPr>
          <p:nvPr>
            <p:ph type="body" idx="16"/>
          </p:nvPr>
        </p:nvSpPr>
        <p:spPr>
          <a:xfrm>
            <a:off x="3486687" y="5307407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0" name="Google Shape;940;gdf804f02a7_1_435"/>
          <p:cNvSpPr>
            <a:spLocks noGrp="1"/>
          </p:cNvSpPr>
          <p:nvPr>
            <p:ph type="pic" idx="17"/>
          </p:nvPr>
        </p:nvSpPr>
        <p:spPr>
          <a:xfrm>
            <a:off x="4178850" y="42448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1" name="Google Shape;941;gdf804f02a7_1_435"/>
          <p:cNvSpPr txBox="1">
            <a:spLocks noGrp="1"/>
          </p:cNvSpPr>
          <p:nvPr>
            <p:ph type="body" idx="18"/>
          </p:nvPr>
        </p:nvSpPr>
        <p:spPr>
          <a:xfrm>
            <a:off x="6409288" y="5307407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2" name="Google Shape;942;gdf804f02a7_1_435"/>
          <p:cNvSpPr>
            <a:spLocks noGrp="1"/>
          </p:cNvSpPr>
          <p:nvPr>
            <p:ph type="pic" idx="19"/>
          </p:nvPr>
        </p:nvSpPr>
        <p:spPr>
          <a:xfrm>
            <a:off x="7101451" y="42448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x Quote/Statement Slide: Left">
  <p:cSld name="Hex Quote/Statement Slide: Left">
    <p:bg>
      <p:bgPr>
        <a:solidFill>
          <a:schemeClr val="lt1"/>
        </a:solidFill>
        <a:effectLst/>
      </p:bgPr>
    </p:bg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df804f02a7_1_455"/>
          <p:cNvSpPr txBox="1">
            <a:spLocks noGrp="1"/>
          </p:cNvSpPr>
          <p:nvPr>
            <p:ph type="title"/>
          </p:nvPr>
        </p:nvSpPr>
        <p:spPr>
          <a:xfrm>
            <a:off x="798653" y="2165684"/>
            <a:ext cx="4537276" cy="317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gdf804f02a7_1_455"/>
          <p:cNvSpPr/>
          <p:nvPr/>
        </p:nvSpPr>
        <p:spPr>
          <a:xfrm>
            <a:off x="5914662" y="-127321"/>
            <a:ext cx="6542255" cy="6400800"/>
          </a:xfrm>
          <a:custGeom>
            <a:avLst/>
            <a:gdLst/>
            <a:ahLst/>
            <a:cxnLst/>
            <a:rect l="l" t="t" r="r" b="b"/>
            <a:pathLst>
              <a:path w="6423950" h="6285053" extrusionOk="0">
                <a:moveTo>
                  <a:pt x="937550" y="0"/>
                </a:moveTo>
                <a:lnTo>
                  <a:pt x="0" y="3310360"/>
                </a:lnTo>
                <a:lnTo>
                  <a:pt x="2847372" y="6285053"/>
                </a:lnTo>
                <a:lnTo>
                  <a:pt x="6423950" y="5359079"/>
                </a:lnTo>
              </a:path>
            </a:pathLst>
          </a:custGeom>
          <a:noFill/>
          <a:ln w="3810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gdf804f02a7_1_455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gdf804f02a7_1_455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x Quote/Statement Slide: Right">
  <p:cSld name="Hex Quote/Statement Slide: Right">
    <p:bg>
      <p:bgPr>
        <a:solidFill>
          <a:schemeClr val="lt1"/>
        </a:solidFill>
        <a:effectLst/>
      </p:bgPr>
    </p:bg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df804f02a7_1_460"/>
          <p:cNvSpPr txBox="1">
            <a:spLocks noGrp="1"/>
          </p:cNvSpPr>
          <p:nvPr>
            <p:ph type="title"/>
          </p:nvPr>
        </p:nvSpPr>
        <p:spPr>
          <a:xfrm>
            <a:off x="6682895" y="1892968"/>
            <a:ext cx="4537276" cy="370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gdf804f02a7_1_460"/>
          <p:cNvSpPr/>
          <p:nvPr/>
        </p:nvSpPr>
        <p:spPr>
          <a:xfrm rot="-7200000">
            <a:off x="-370392" y="422476"/>
            <a:ext cx="6542255" cy="6400800"/>
          </a:xfrm>
          <a:custGeom>
            <a:avLst/>
            <a:gdLst/>
            <a:ahLst/>
            <a:cxnLst/>
            <a:rect l="l" t="t" r="r" b="b"/>
            <a:pathLst>
              <a:path w="6423950" h="6285053" extrusionOk="0">
                <a:moveTo>
                  <a:pt x="937550" y="0"/>
                </a:moveTo>
                <a:lnTo>
                  <a:pt x="0" y="3310360"/>
                </a:lnTo>
                <a:lnTo>
                  <a:pt x="2847372" y="6285053"/>
                </a:lnTo>
                <a:lnTo>
                  <a:pt x="6423950" y="5359079"/>
                </a:lnTo>
              </a:path>
            </a:pathLst>
          </a:custGeom>
          <a:noFill/>
          <a:ln w="3810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gdf804f02a7_1_460"/>
          <p:cNvSpPr txBox="1">
            <a:spLocks noGrp="1"/>
          </p:cNvSpPr>
          <p:nvPr>
            <p:ph type="ftr" idx="11"/>
          </p:nvPr>
        </p:nvSpPr>
        <p:spPr>
          <a:xfrm>
            <a:off x="5072510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BAB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gdf804f02a7_1_460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Quote/Statement Slide: Right">
  <p:cSld name="Photo Quote/Statement Slide: Right">
    <p:bg>
      <p:bgPr>
        <a:solidFill>
          <a:schemeClr val="lt1"/>
        </a:solidFill>
        <a:effectLst/>
      </p:bgPr>
    </p:bg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df804f02a7_1_46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gdf804f02a7_1_465"/>
          <p:cNvSpPr txBox="1">
            <a:spLocks noGrp="1"/>
          </p:cNvSpPr>
          <p:nvPr>
            <p:ph type="title"/>
          </p:nvPr>
        </p:nvSpPr>
        <p:spPr>
          <a:xfrm>
            <a:off x="6682895" y="2326511"/>
            <a:ext cx="4537276" cy="377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gdf804f02a7_1_465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7" name="Google Shape;957;gdf804f02a7_1_465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Quote/Statement Slide: Left">
  <p:cSld name="Photo Quote/Statement Slide: Left">
    <p:bg>
      <p:bgPr>
        <a:solidFill>
          <a:schemeClr val="lt1"/>
        </a:solidFill>
        <a:effectLst/>
      </p:bgPr>
    </p:bg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df804f02a7_1_47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gdf804f02a7_1_470"/>
          <p:cNvSpPr txBox="1">
            <a:spLocks noGrp="1"/>
          </p:cNvSpPr>
          <p:nvPr>
            <p:ph type="title"/>
          </p:nvPr>
        </p:nvSpPr>
        <p:spPr>
          <a:xfrm>
            <a:off x="1280160" y="2322576"/>
            <a:ext cx="4537276" cy="377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gdf804f02a7_1_470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gdf804f02a7_1_470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df804f02a7_1_475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gdf804f02a7_1_475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body" idx="1"/>
          </p:nvPr>
        </p:nvSpPr>
        <p:spPr>
          <a:xfrm>
            <a:off x="548640" y="1825625"/>
            <a:ext cx="5029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  <a:defRPr sz="2600"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body" idx="2"/>
          </p:nvPr>
        </p:nvSpPr>
        <p:spPr>
          <a:xfrm>
            <a:off x="6629400" y="1825625"/>
            <a:ext cx="5029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  <a:defRPr sz="2600"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df804f02a7_1_478"/>
          <p:cNvSpPr txBox="1">
            <a:spLocks noGrp="1"/>
          </p:cNvSpPr>
          <p:nvPr>
            <p:ph type="body" idx="1"/>
          </p:nvPr>
        </p:nvSpPr>
        <p:spPr>
          <a:xfrm>
            <a:off x="3647880" y="4103327"/>
            <a:ext cx="489624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 sz="2400">
                <a:solidFill>
                  <a:srgbClr val="5B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2000"/>
              <a:buNone/>
              <a:defRPr sz="2000">
                <a:solidFill>
                  <a:srgbClr val="8D909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800"/>
              <a:buNone/>
              <a:defRPr sz="1800">
                <a:solidFill>
                  <a:srgbClr val="8D909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9pPr>
          </a:lstStyle>
          <a:p>
            <a:endParaRPr/>
          </a:p>
        </p:txBody>
      </p:sp>
      <p:pic>
        <p:nvPicPr>
          <p:cNvPr id="968" name="Google Shape;968;gdf804f02a7_1_4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0791" y="1672389"/>
            <a:ext cx="710419" cy="819351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gdf804f02a7_1_478"/>
          <p:cNvSpPr txBox="1"/>
          <p:nvPr/>
        </p:nvSpPr>
        <p:spPr>
          <a:xfrm>
            <a:off x="4478410" y="3087547"/>
            <a:ext cx="3235181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you.</a:t>
            </a:r>
            <a:endParaRPr/>
          </a:p>
        </p:txBody>
      </p:sp>
      <p:sp>
        <p:nvSpPr>
          <p:cNvPr id="970" name="Google Shape;970;gdf804f02a7_1_478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gdf804f02a7_1_478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Light">
  <p:cSld name="Title Slide: Light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df804f02a7_6_5"/>
          <p:cNvSpPr txBox="1">
            <a:spLocks noGrp="1"/>
          </p:cNvSpPr>
          <p:nvPr>
            <p:ph type="subTitle" idx="1"/>
          </p:nvPr>
        </p:nvSpPr>
        <p:spPr>
          <a:xfrm>
            <a:off x="3593591" y="4121830"/>
            <a:ext cx="76543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000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3A9AE"/>
              </a:buClr>
              <a:buSzPts val="2200"/>
              <a:buNone/>
              <a:defRPr sz="2200" b="0" i="0" u="none" strike="noStrike" cap="none">
                <a:solidFill>
                  <a:srgbClr val="A3A9AE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9" name="Google Shape;979;gdf804f02a7_6_5"/>
          <p:cNvSpPr txBox="1">
            <a:spLocks noGrp="1"/>
          </p:cNvSpPr>
          <p:nvPr>
            <p:ph type="body" idx="2"/>
          </p:nvPr>
        </p:nvSpPr>
        <p:spPr>
          <a:xfrm>
            <a:off x="3594882" y="5660020"/>
            <a:ext cx="4302125" cy="60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2400"/>
              <a:buNone/>
              <a:defRPr>
                <a:solidFill>
                  <a:srgbClr val="D0DD2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2000"/>
              <a:buNone/>
              <a:defRPr>
                <a:solidFill>
                  <a:srgbClr val="D0DD2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1800"/>
              <a:buNone/>
              <a:defRPr>
                <a:solidFill>
                  <a:srgbClr val="D0DD2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1800"/>
              <a:buNone/>
              <a:defRPr>
                <a:solidFill>
                  <a:srgbClr val="D0DD2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0" name="Google Shape;980;gdf804f02a7_6_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03210" y="5567425"/>
            <a:ext cx="1846037" cy="686109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gdf804f02a7_6_5"/>
          <p:cNvSpPr txBox="1">
            <a:spLocks noGrp="1"/>
          </p:cNvSpPr>
          <p:nvPr>
            <p:ph type="ctrTitle"/>
          </p:nvPr>
        </p:nvSpPr>
        <p:spPr>
          <a:xfrm>
            <a:off x="3593592" y="2314777"/>
            <a:ext cx="7654365" cy="178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gdf804f02a7_6_5"/>
          <p:cNvSpPr/>
          <p:nvPr/>
        </p:nvSpPr>
        <p:spPr>
          <a:xfrm rot="-7200000">
            <a:off x="-3271128" y="11723"/>
            <a:ext cx="6542255" cy="6400800"/>
          </a:xfrm>
          <a:custGeom>
            <a:avLst/>
            <a:gdLst/>
            <a:ahLst/>
            <a:cxnLst/>
            <a:rect l="l" t="t" r="r" b="b"/>
            <a:pathLst>
              <a:path w="6423950" h="6285053" extrusionOk="0">
                <a:moveTo>
                  <a:pt x="937550" y="0"/>
                </a:moveTo>
                <a:lnTo>
                  <a:pt x="0" y="3310360"/>
                </a:lnTo>
                <a:lnTo>
                  <a:pt x="2847372" y="6285053"/>
                </a:lnTo>
                <a:lnTo>
                  <a:pt x="6423950" y="5359079"/>
                </a:lnTo>
              </a:path>
            </a:pathLst>
          </a:custGeom>
          <a:noFill/>
          <a:ln w="381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gdf804f02a7_6_5"/>
          <p:cNvSpPr txBox="1">
            <a:spLocks noGrp="1"/>
          </p:cNvSpPr>
          <p:nvPr>
            <p:ph type="ftr" idx="11"/>
          </p:nvPr>
        </p:nvSpPr>
        <p:spPr>
          <a:xfrm>
            <a:off x="3593592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84" name="Google Shape;984;gdf804f02a7_6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3591" y="1689888"/>
            <a:ext cx="4504346" cy="544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df804f02a7_6_13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7" name="Google Shape;987;gdf804f02a7_6_13"/>
          <p:cNvSpPr txBox="1">
            <a:spLocks noGrp="1"/>
          </p:cNvSpPr>
          <p:nvPr>
            <p:ph type="body" idx="1"/>
          </p:nvPr>
        </p:nvSpPr>
        <p:spPr>
          <a:xfrm>
            <a:off x="548640" y="1825625"/>
            <a:ext cx="11109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  <a:defRPr sz="2600"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8" name="Google Shape;988;gdf804f02a7_6_13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9" name="Google Shape;989;gdf804f02a7_6_13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: Phot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df804f02a7_6_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>
              <a:alpha val="745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gdf804f02a7_6_18"/>
          <p:cNvSpPr txBox="1">
            <a:spLocks noGrp="1"/>
          </p:cNvSpPr>
          <p:nvPr>
            <p:ph type="title"/>
          </p:nvPr>
        </p:nvSpPr>
        <p:spPr>
          <a:xfrm>
            <a:off x="831850" y="3087547"/>
            <a:ext cx="10515600" cy="68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gdf804f02a7_6_18"/>
          <p:cNvSpPr txBox="1">
            <a:spLocks noGrp="1"/>
          </p:cNvSpPr>
          <p:nvPr>
            <p:ph type="body" idx="1"/>
          </p:nvPr>
        </p:nvSpPr>
        <p:spPr>
          <a:xfrm>
            <a:off x="831850" y="408017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2000"/>
              <a:buNone/>
              <a:defRPr sz="2000">
                <a:solidFill>
                  <a:srgbClr val="8D909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800"/>
              <a:buNone/>
              <a:defRPr sz="1800">
                <a:solidFill>
                  <a:srgbClr val="8D909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9pPr>
          </a:lstStyle>
          <a:p>
            <a:endParaRPr/>
          </a:p>
        </p:txBody>
      </p:sp>
      <p:sp>
        <p:nvSpPr>
          <p:cNvPr id="994" name="Google Shape;994;gdf804f02a7_6_18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95" name="Google Shape;995;gdf804f02a7_6_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0790" y="1677520"/>
            <a:ext cx="710418" cy="809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x2 + Icon">
  <p:cSld name="4x2 + Icon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df804f02a7_6_24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8" name="Google Shape;998;gdf804f02a7_6_24"/>
          <p:cNvSpPr txBox="1">
            <a:spLocks noGrp="1"/>
          </p:cNvSpPr>
          <p:nvPr>
            <p:ph type="body" idx="1"/>
          </p:nvPr>
        </p:nvSpPr>
        <p:spPr>
          <a:xfrm>
            <a:off x="548640" y="2959996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9" name="Google Shape;999;gdf804f02a7_6_24"/>
          <p:cNvSpPr>
            <a:spLocks noGrp="1"/>
          </p:cNvSpPr>
          <p:nvPr>
            <p:ph type="pic" idx="2"/>
          </p:nvPr>
        </p:nvSpPr>
        <p:spPr>
          <a:xfrm>
            <a:off x="1246731" y="189741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0" name="Google Shape;1000;gdf804f02a7_6_24"/>
          <p:cNvSpPr txBox="1">
            <a:spLocks noGrp="1"/>
          </p:cNvSpPr>
          <p:nvPr>
            <p:ph type="body" idx="3"/>
          </p:nvPr>
        </p:nvSpPr>
        <p:spPr>
          <a:xfrm>
            <a:off x="9359874" y="2959996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1" name="Google Shape;1001;gdf804f02a7_6_24"/>
          <p:cNvSpPr>
            <a:spLocks noGrp="1"/>
          </p:cNvSpPr>
          <p:nvPr>
            <p:ph type="pic" idx="4"/>
          </p:nvPr>
        </p:nvSpPr>
        <p:spPr>
          <a:xfrm>
            <a:off x="10052036" y="189741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2" name="Google Shape;1002;gdf804f02a7_6_24"/>
          <p:cNvSpPr txBox="1">
            <a:spLocks noGrp="1"/>
          </p:cNvSpPr>
          <p:nvPr>
            <p:ph type="body" idx="5"/>
          </p:nvPr>
        </p:nvSpPr>
        <p:spPr>
          <a:xfrm>
            <a:off x="3486688" y="2959996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3" name="Google Shape;1003;gdf804f02a7_6_24"/>
          <p:cNvSpPr>
            <a:spLocks noGrp="1"/>
          </p:cNvSpPr>
          <p:nvPr>
            <p:ph type="pic" idx="6"/>
          </p:nvPr>
        </p:nvSpPr>
        <p:spPr>
          <a:xfrm>
            <a:off x="4178850" y="189741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4" name="Google Shape;1004;gdf804f02a7_6_24"/>
          <p:cNvSpPr txBox="1">
            <a:spLocks noGrp="1"/>
          </p:cNvSpPr>
          <p:nvPr>
            <p:ph type="body" idx="7"/>
          </p:nvPr>
        </p:nvSpPr>
        <p:spPr>
          <a:xfrm>
            <a:off x="6409289" y="2959996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5" name="Google Shape;1005;gdf804f02a7_6_24"/>
          <p:cNvSpPr>
            <a:spLocks noGrp="1"/>
          </p:cNvSpPr>
          <p:nvPr>
            <p:ph type="pic" idx="8"/>
          </p:nvPr>
        </p:nvSpPr>
        <p:spPr>
          <a:xfrm>
            <a:off x="7101451" y="189741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6" name="Google Shape;1006;gdf804f02a7_6_24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gdf804f02a7_6_24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8" name="Google Shape;1008;gdf804f02a7_6_24"/>
          <p:cNvSpPr txBox="1">
            <a:spLocks noGrp="1"/>
          </p:cNvSpPr>
          <p:nvPr>
            <p:ph type="body" idx="9"/>
          </p:nvPr>
        </p:nvSpPr>
        <p:spPr>
          <a:xfrm>
            <a:off x="548639" y="5307407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9" name="Google Shape;1009;gdf804f02a7_6_24"/>
          <p:cNvSpPr>
            <a:spLocks noGrp="1"/>
          </p:cNvSpPr>
          <p:nvPr>
            <p:ph type="pic" idx="13"/>
          </p:nvPr>
        </p:nvSpPr>
        <p:spPr>
          <a:xfrm>
            <a:off x="1251891" y="42448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0" name="Google Shape;1010;gdf804f02a7_6_24"/>
          <p:cNvSpPr txBox="1">
            <a:spLocks noGrp="1"/>
          </p:cNvSpPr>
          <p:nvPr>
            <p:ph type="body" idx="14"/>
          </p:nvPr>
        </p:nvSpPr>
        <p:spPr>
          <a:xfrm>
            <a:off x="9359873" y="5307407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1" name="Google Shape;1011;gdf804f02a7_6_24"/>
          <p:cNvSpPr>
            <a:spLocks noGrp="1"/>
          </p:cNvSpPr>
          <p:nvPr>
            <p:ph type="pic" idx="15"/>
          </p:nvPr>
        </p:nvSpPr>
        <p:spPr>
          <a:xfrm>
            <a:off x="10036342" y="42448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2" name="Google Shape;1012;gdf804f02a7_6_24"/>
          <p:cNvSpPr txBox="1">
            <a:spLocks noGrp="1"/>
          </p:cNvSpPr>
          <p:nvPr>
            <p:ph type="body" idx="16"/>
          </p:nvPr>
        </p:nvSpPr>
        <p:spPr>
          <a:xfrm>
            <a:off x="3486687" y="5307407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3" name="Google Shape;1013;gdf804f02a7_6_24"/>
          <p:cNvSpPr>
            <a:spLocks noGrp="1"/>
          </p:cNvSpPr>
          <p:nvPr>
            <p:ph type="pic" idx="17"/>
          </p:nvPr>
        </p:nvSpPr>
        <p:spPr>
          <a:xfrm>
            <a:off x="4178850" y="42448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4" name="Google Shape;1014;gdf804f02a7_6_24"/>
          <p:cNvSpPr txBox="1">
            <a:spLocks noGrp="1"/>
          </p:cNvSpPr>
          <p:nvPr>
            <p:ph type="body" idx="18"/>
          </p:nvPr>
        </p:nvSpPr>
        <p:spPr>
          <a:xfrm>
            <a:off x="6409288" y="5307407"/>
            <a:ext cx="2298726" cy="8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600"/>
              <a:buNone/>
              <a:defRPr sz="16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5" name="Google Shape;1015;gdf804f02a7_6_24"/>
          <p:cNvSpPr>
            <a:spLocks noGrp="1"/>
          </p:cNvSpPr>
          <p:nvPr>
            <p:ph type="pic" idx="19"/>
          </p:nvPr>
        </p:nvSpPr>
        <p:spPr>
          <a:xfrm>
            <a:off x="7101451" y="42448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rds">
  <p:cSld name="4 Cards"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f804f02a7_6_44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8" name="Google Shape;1018;gdf804f02a7_6_44"/>
          <p:cNvSpPr/>
          <p:nvPr/>
        </p:nvSpPr>
        <p:spPr>
          <a:xfrm>
            <a:off x="548640" y="1828801"/>
            <a:ext cx="2386264" cy="42704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gdf804f02a7_6_44"/>
          <p:cNvSpPr>
            <a:spLocks noGrp="1"/>
          </p:cNvSpPr>
          <p:nvPr>
            <p:ph type="pic" idx="2"/>
          </p:nvPr>
        </p:nvSpPr>
        <p:spPr>
          <a:xfrm>
            <a:off x="548640" y="1828800"/>
            <a:ext cx="238626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0" name="Google Shape;1020;gdf804f02a7_6_44"/>
          <p:cNvSpPr txBox="1">
            <a:spLocks noGrp="1"/>
          </p:cNvSpPr>
          <p:nvPr>
            <p:ph type="body" idx="1"/>
          </p:nvPr>
        </p:nvSpPr>
        <p:spPr>
          <a:xfrm>
            <a:off x="708579" y="3697589"/>
            <a:ext cx="2066385" cy="82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1" name="Google Shape;1021;gdf804f02a7_6_44"/>
          <p:cNvSpPr txBox="1">
            <a:spLocks noGrp="1"/>
          </p:cNvSpPr>
          <p:nvPr>
            <p:ph type="body" idx="3"/>
          </p:nvPr>
        </p:nvSpPr>
        <p:spPr>
          <a:xfrm>
            <a:off x="708579" y="4641447"/>
            <a:ext cx="2066385" cy="125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2" name="Google Shape;1022;gdf804f02a7_6_44"/>
          <p:cNvSpPr/>
          <p:nvPr/>
        </p:nvSpPr>
        <p:spPr>
          <a:xfrm>
            <a:off x="3477995" y="1828801"/>
            <a:ext cx="2386263" cy="42704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gdf804f02a7_6_44"/>
          <p:cNvSpPr>
            <a:spLocks noGrp="1"/>
          </p:cNvSpPr>
          <p:nvPr>
            <p:ph type="pic" idx="4"/>
          </p:nvPr>
        </p:nvSpPr>
        <p:spPr>
          <a:xfrm>
            <a:off x="3477995" y="1828800"/>
            <a:ext cx="238626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4" name="Google Shape;1024;gdf804f02a7_6_44"/>
          <p:cNvSpPr txBox="1">
            <a:spLocks noGrp="1"/>
          </p:cNvSpPr>
          <p:nvPr>
            <p:ph type="body" idx="5"/>
          </p:nvPr>
        </p:nvSpPr>
        <p:spPr>
          <a:xfrm>
            <a:off x="3637934" y="3697589"/>
            <a:ext cx="2066385" cy="82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5" name="Google Shape;1025;gdf804f02a7_6_44"/>
          <p:cNvSpPr txBox="1">
            <a:spLocks noGrp="1"/>
          </p:cNvSpPr>
          <p:nvPr>
            <p:ph type="body" idx="6"/>
          </p:nvPr>
        </p:nvSpPr>
        <p:spPr>
          <a:xfrm>
            <a:off x="3637934" y="4641447"/>
            <a:ext cx="2066385" cy="125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6" name="Google Shape;1026;gdf804f02a7_6_44"/>
          <p:cNvSpPr/>
          <p:nvPr/>
        </p:nvSpPr>
        <p:spPr>
          <a:xfrm>
            <a:off x="6375166" y="1828800"/>
            <a:ext cx="2386263" cy="42707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gdf804f02a7_6_44"/>
          <p:cNvSpPr>
            <a:spLocks noGrp="1"/>
          </p:cNvSpPr>
          <p:nvPr>
            <p:ph type="pic" idx="7"/>
          </p:nvPr>
        </p:nvSpPr>
        <p:spPr>
          <a:xfrm>
            <a:off x="6375166" y="1828800"/>
            <a:ext cx="238626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8" name="Google Shape;1028;gdf804f02a7_6_44"/>
          <p:cNvSpPr txBox="1">
            <a:spLocks noGrp="1"/>
          </p:cNvSpPr>
          <p:nvPr>
            <p:ph type="body" idx="8"/>
          </p:nvPr>
        </p:nvSpPr>
        <p:spPr>
          <a:xfrm>
            <a:off x="6535105" y="3697589"/>
            <a:ext cx="2066385" cy="82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9" name="Google Shape;1029;gdf804f02a7_6_44"/>
          <p:cNvSpPr txBox="1">
            <a:spLocks noGrp="1"/>
          </p:cNvSpPr>
          <p:nvPr>
            <p:ph type="body" idx="9"/>
          </p:nvPr>
        </p:nvSpPr>
        <p:spPr>
          <a:xfrm>
            <a:off x="6535105" y="4641447"/>
            <a:ext cx="2066385" cy="125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0" name="Google Shape;1030;gdf804f02a7_6_44"/>
          <p:cNvSpPr/>
          <p:nvPr/>
        </p:nvSpPr>
        <p:spPr>
          <a:xfrm>
            <a:off x="9272337" y="1828801"/>
            <a:ext cx="2386263" cy="42704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gdf804f02a7_6_44"/>
          <p:cNvSpPr>
            <a:spLocks noGrp="1"/>
          </p:cNvSpPr>
          <p:nvPr>
            <p:ph type="pic" idx="13"/>
          </p:nvPr>
        </p:nvSpPr>
        <p:spPr>
          <a:xfrm>
            <a:off x="9272337" y="1828800"/>
            <a:ext cx="238626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2" name="Google Shape;1032;gdf804f02a7_6_44"/>
          <p:cNvSpPr txBox="1">
            <a:spLocks noGrp="1"/>
          </p:cNvSpPr>
          <p:nvPr>
            <p:ph type="body" idx="14"/>
          </p:nvPr>
        </p:nvSpPr>
        <p:spPr>
          <a:xfrm>
            <a:off x="9432276" y="3697589"/>
            <a:ext cx="2066385" cy="82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3" name="Google Shape;1033;gdf804f02a7_6_44"/>
          <p:cNvSpPr txBox="1">
            <a:spLocks noGrp="1"/>
          </p:cNvSpPr>
          <p:nvPr>
            <p:ph type="body" idx="15"/>
          </p:nvPr>
        </p:nvSpPr>
        <p:spPr>
          <a:xfrm>
            <a:off x="9432276" y="4641447"/>
            <a:ext cx="2066385" cy="125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4" name="Google Shape;1034;gdf804f02a7_6_44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gdf804f02a7_6_44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Bleed Photo">
  <p:cSld name="Content + Bleed Photo"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df804f02a7_6_64"/>
          <p:cNvSpPr>
            <a:spLocks noGrp="1"/>
          </p:cNvSpPr>
          <p:nvPr>
            <p:ph type="pic" idx="2"/>
          </p:nvPr>
        </p:nvSpPr>
        <p:spPr>
          <a:xfrm>
            <a:off x="6689558" y="0"/>
            <a:ext cx="550244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8" name="Google Shape;1038;gdf804f02a7_6_64"/>
          <p:cNvSpPr txBox="1">
            <a:spLocks noGrp="1"/>
          </p:cNvSpPr>
          <p:nvPr>
            <p:ph type="title"/>
          </p:nvPr>
        </p:nvSpPr>
        <p:spPr>
          <a:xfrm>
            <a:off x="548640" y="577102"/>
            <a:ext cx="5493345" cy="194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gdf804f02a7_6_64"/>
          <p:cNvSpPr txBox="1">
            <a:spLocks noGrp="1"/>
          </p:cNvSpPr>
          <p:nvPr>
            <p:ph type="body" idx="1"/>
          </p:nvPr>
        </p:nvSpPr>
        <p:spPr>
          <a:xfrm>
            <a:off x="548640" y="2523279"/>
            <a:ext cx="5493345" cy="356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0" name="Google Shape;1040;gdf804f02a7_6_64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1" name="Google Shape;1041;gdf804f02a7_6_64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Photo">
  <p:cSld name="Content + Photo"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df804f02a7_6_70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gdf804f02a7_6_70"/>
          <p:cNvSpPr/>
          <p:nvPr/>
        </p:nvSpPr>
        <p:spPr>
          <a:xfrm>
            <a:off x="0" y="2263139"/>
            <a:ext cx="6626942" cy="3613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gdf804f02a7_6_70"/>
          <p:cNvSpPr txBox="1">
            <a:spLocks noGrp="1"/>
          </p:cNvSpPr>
          <p:nvPr>
            <p:ph type="body" idx="1"/>
          </p:nvPr>
        </p:nvSpPr>
        <p:spPr>
          <a:xfrm>
            <a:off x="548640" y="2537460"/>
            <a:ext cx="5562793" cy="307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6" name="Google Shape;1046;gdf804f02a7_6_70"/>
          <p:cNvSpPr>
            <a:spLocks noGrp="1"/>
          </p:cNvSpPr>
          <p:nvPr>
            <p:ph type="pic" idx="2"/>
          </p:nvPr>
        </p:nvSpPr>
        <p:spPr>
          <a:xfrm>
            <a:off x="6626942" y="2263139"/>
            <a:ext cx="5031658" cy="361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7" name="Google Shape;1047;gdf804f02a7_6_70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8" name="Google Shape;1048;gdf804f02a7_6_70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df804f02a7_6_77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1" name="Google Shape;1051;gdf804f02a7_6_77"/>
          <p:cNvSpPr txBox="1">
            <a:spLocks noGrp="1"/>
          </p:cNvSpPr>
          <p:nvPr>
            <p:ph type="body" idx="1"/>
          </p:nvPr>
        </p:nvSpPr>
        <p:spPr>
          <a:xfrm>
            <a:off x="548640" y="2928395"/>
            <a:ext cx="3291840" cy="315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 sz="2000">
                <a:solidFill>
                  <a:srgbClr val="5B677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 sz="1800">
                <a:solidFill>
                  <a:srgbClr val="5B6770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400"/>
              <a:buChar char="•"/>
              <a:defRPr sz="1400">
                <a:solidFill>
                  <a:srgbClr val="5B6770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400"/>
              <a:buChar char="•"/>
              <a:defRPr sz="1400"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2" name="Google Shape;1052;gdf804f02a7_6_77"/>
          <p:cNvSpPr txBox="1">
            <a:spLocks noGrp="1"/>
          </p:cNvSpPr>
          <p:nvPr>
            <p:ph type="body" idx="2"/>
          </p:nvPr>
        </p:nvSpPr>
        <p:spPr>
          <a:xfrm>
            <a:off x="549275" y="1828800"/>
            <a:ext cx="3291205" cy="109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3" name="Google Shape;1053;gdf804f02a7_6_77"/>
          <p:cNvSpPr txBox="1">
            <a:spLocks noGrp="1"/>
          </p:cNvSpPr>
          <p:nvPr>
            <p:ph type="body" idx="3"/>
          </p:nvPr>
        </p:nvSpPr>
        <p:spPr>
          <a:xfrm>
            <a:off x="4450080" y="2928395"/>
            <a:ext cx="3291840" cy="315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 sz="2000">
                <a:solidFill>
                  <a:srgbClr val="5B677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 sz="1800">
                <a:solidFill>
                  <a:srgbClr val="5B6770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400"/>
              <a:buChar char="•"/>
              <a:defRPr sz="1400">
                <a:solidFill>
                  <a:srgbClr val="5B6770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400"/>
              <a:buChar char="•"/>
              <a:defRPr sz="1400"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4" name="Google Shape;1054;gdf804f02a7_6_77"/>
          <p:cNvSpPr txBox="1">
            <a:spLocks noGrp="1"/>
          </p:cNvSpPr>
          <p:nvPr>
            <p:ph type="body" idx="4"/>
          </p:nvPr>
        </p:nvSpPr>
        <p:spPr>
          <a:xfrm>
            <a:off x="4450715" y="1828800"/>
            <a:ext cx="3291205" cy="109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5" name="Google Shape;1055;gdf804f02a7_6_77"/>
          <p:cNvSpPr txBox="1">
            <a:spLocks noGrp="1"/>
          </p:cNvSpPr>
          <p:nvPr>
            <p:ph type="body" idx="5"/>
          </p:nvPr>
        </p:nvSpPr>
        <p:spPr>
          <a:xfrm>
            <a:off x="8366760" y="2928395"/>
            <a:ext cx="3291840" cy="315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 sz="2000">
                <a:solidFill>
                  <a:srgbClr val="5B677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 sz="1800">
                <a:solidFill>
                  <a:srgbClr val="5B6770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400"/>
              <a:buChar char="•"/>
              <a:defRPr sz="1400">
                <a:solidFill>
                  <a:srgbClr val="5B6770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400"/>
              <a:buChar char="•"/>
              <a:defRPr sz="1400"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6" name="Google Shape;1056;gdf804f02a7_6_77"/>
          <p:cNvSpPr txBox="1">
            <a:spLocks noGrp="1"/>
          </p:cNvSpPr>
          <p:nvPr>
            <p:ph type="body" idx="6"/>
          </p:nvPr>
        </p:nvSpPr>
        <p:spPr>
          <a:xfrm>
            <a:off x="8366760" y="1828800"/>
            <a:ext cx="3291205" cy="109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7" name="Google Shape;1057;gdf804f02a7_6_77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gdf804f02a7_6_77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df804f02a7_6_87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1" name="Google Shape;1061;gdf804f02a7_6_87"/>
          <p:cNvSpPr txBox="1">
            <a:spLocks noGrp="1"/>
          </p:cNvSpPr>
          <p:nvPr>
            <p:ph type="body" idx="1"/>
          </p:nvPr>
        </p:nvSpPr>
        <p:spPr>
          <a:xfrm>
            <a:off x="548640" y="1825625"/>
            <a:ext cx="5029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  <a:defRPr sz="2600"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2" name="Google Shape;1062;gdf804f02a7_6_87"/>
          <p:cNvSpPr txBox="1">
            <a:spLocks noGrp="1"/>
          </p:cNvSpPr>
          <p:nvPr>
            <p:ph type="body" idx="2"/>
          </p:nvPr>
        </p:nvSpPr>
        <p:spPr>
          <a:xfrm>
            <a:off x="6629400" y="1825625"/>
            <a:ext cx="5029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  <a:defRPr sz="2600"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3" name="Google Shape;1063;gdf804f02a7_6_87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4" name="Google Shape;1064;gdf804f02a7_6_87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9"/>
          <p:cNvSpPr txBox="1">
            <a:spLocks noGrp="1"/>
          </p:cNvSpPr>
          <p:nvPr>
            <p:ph type="body" idx="1"/>
          </p:nvPr>
        </p:nvSpPr>
        <p:spPr>
          <a:xfrm>
            <a:off x="3647880" y="4103327"/>
            <a:ext cx="489624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 sz="2400">
                <a:solidFill>
                  <a:srgbClr val="5B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2000"/>
              <a:buNone/>
              <a:defRPr sz="2000">
                <a:solidFill>
                  <a:srgbClr val="8D909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800"/>
              <a:buNone/>
              <a:defRPr sz="1800">
                <a:solidFill>
                  <a:srgbClr val="8D909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9pPr>
          </a:lstStyle>
          <a:p>
            <a:endParaRPr/>
          </a:p>
        </p:txBody>
      </p:sp>
      <p:pic>
        <p:nvPicPr>
          <p:cNvPr id="83" name="Google Shape;8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0791" y="1677520"/>
            <a:ext cx="710419" cy="80908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9"/>
          <p:cNvSpPr txBox="1"/>
          <p:nvPr/>
        </p:nvSpPr>
        <p:spPr>
          <a:xfrm>
            <a:off x="4478410" y="3087547"/>
            <a:ext cx="3235181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you.</a:t>
            </a:r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df804f02a7_6_93"/>
          <p:cNvSpPr txBox="1">
            <a:spLocks noGrp="1"/>
          </p:cNvSpPr>
          <p:nvPr>
            <p:ph type="body" idx="1"/>
          </p:nvPr>
        </p:nvSpPr>
        <p:spPr>
          <a:xfrm>
            <a:off x="3647880" y="4103327"/>
            <a:ext cx="489624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 sz="2400">
                <a:solidFill>
                  <a:srgbClr val="5B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2000"/>
              <a:buNone/>
              <a:defRPr sz="2000">
                <a:solidFill>
                  <a:srgbClr val="8D909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800"/>
              <a:buNone/>
              <a:defRPr sz="1800">
                <a:solidFill>
                  <a:srgbClr val="8D909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9pPr>
          </a:lstStyle>
          <a:p>
            <a:endParaRPr/>
          </a:p>
        </p:txBody>
      </p:sp>
      <p:pic>
        <p:nvPicPr>
          <p:cNvPr id="1067" name="Google Shape;1067;gdf804f02a7_6_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0791" y="1677520"/>
            <a:ext cx="710419" cy="809088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gdf804f02a7_6_93"/>
          <p:cNvSpPr txBox="1"/>
          <p:nvPr/>
        </p:nvSpPr>
        <p:spPr>
          <a:xfrm>
            <a:off x="4478410" y="3087547"/>
            <a:ext cx="3235181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gdf804f02a7_6_93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gdf804f02a7_6_93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: Light">
  <p:cSld name="Section Header: Light"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df804f02a7_6_99"/>
          <p:cNvSpPr txBox="1">
            <a:spLocks noGrp="1"/>
          </p:cNvSpPr>
          <p:nvPr>
            <p:ph type="title"/>
          </p:nvPr>
        </p:nvSpPr>
        <p:spPr>
          <a:xfrm>
            <a:off x="831850" y="3087547"/>
            <a:ext cx="10515600" cy="68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gdf804f02a7_6_99"/>
          <p:cNvSpPr txBox="1">
            <a:spLocks noGrp="1"/>
          </p:cNvSpPr>
          <p:nvPr>
            <p:ph type="body" idx="1"/>
          </p:nvPr>
        </p:nvSpPr>
        <p:spPr>
          <a:xfrm>
            <a:off x="831850" y="408017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 sz="2400">
                <a:solidFill>
                  <a:srgbClr val="5B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2000"/>
              <a:buNone/>
              <a:defRPr sz="2000">
                <a:solidFill>
                  <a:srgbClr val="8D909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800"/>
              <a:buNone/>
              <a:defRPr sz="1800">
                <a:solidFill>
                  <a:srgbClr val="8D909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9pPr>
          </a:lstStyle>
          <a:p>
            <a:endParaRPr/>
          </a:p>
        </p:txBody>
      </p:sp>
      <p:sp>
        <p:nvSpPr>
          <p:cNvPr id="1074" name="Google Shape;1074;gdf804f02a7_6_99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75" name="Google Shape;1075;gdf804f02a7_6_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0790" y="1677520"/>
            <a:ext cx="710419" cy="809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Photo">
  <p:cSld name="Title Slide: Photo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df804f02a7_6_10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gdf804f02a7_6_104"/>
          <p:cNvSpPr txBox="1">
            <a:spLocks noGrp="1"/>
          </p:cNvSpPr>
          <p:nvPr>
            <p:ph type="body" idx="1"/>
          </p:nvPr>
        </p:nvSpPr>
        <p:spPr>
          <a:xfrm>
            <a:off x="3594882" y="5660020"/>
            <a:ext cx="4302125" cy="60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2400"/>
              <a:buNone/>
              <a:defRPr>
                <a:solidFill>
                  <a:srgbClr val="D0DD2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2000"/>
              <a:buNone/>
              <a:defRPr>
                <a:solidFill>
                  <a:srgbClr val="D0DD2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1800"/>
              <a:buNone/>
              <a:defRPr>
                <a:solidFill>
                  <a:srgbClr val="D0DD2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1800"/>
              <a:buNone/>
              <a:defRPr>
                <a:solidFill>
                  <a:srgbClr val="D0DD2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79" name="Google Shape;1079;gdf804f02a7_6_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03212" y="5567425"/>
            <a:ext cx="1846033" cy="686109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gdf804f02a7_6_104"/>
          <p:cNvSpPr txBox="1">
            <a:spLocks noGrp="1"/>
          </p:cNvSpPr>
          <p:nvPr>
            <p:ph type="ftr" idx="11"/>
          </p:nvPr>
        </p:nvSpPr>
        <p:spPr>
          <a:xfrm>
            <a:off x="3593592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gdf804f02a7_6_104"/>
          <p:cNvSpPr txBox="1">
            <a:spLocks noGrp="1"/>
          </p:cNvSpPr>
          <p:nvPr>
            <p:ph type="subTitle" idx="2"/>
          </p:nvPr>
        </p:nvSpPr>
        <p:spPr>
          <a:xfrm>
            <a:off x="3593592" y="4121830"/>
            <a:ext cx="63797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000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 i="0" u="none" strike="noStrike" cap="non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2" name="Google Shape;1082;gdf804f02a7_6_104"/>
          <p:cNvSpPr txBox="1">
            <a:spLocks noGrp="1"/>
          </p:cNvSpPr>
          <p:nvPr>
            <p:ph type="ctrTitle"/>
          </p:nvPr>
        </p:nvSpPr>
        <p:spPr>
          <a:xfrm>
            <a:off x="3593593" y="2314777"/>
            <a:ext cx="6379748" cy="178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3" name="Google Shape;1083;gdf804f02a7_6_104"/>
          <p:cNvSpPr/>
          <p:nvPr/>
        </p:nvSpPr>
        <p:spPr>
          <a:xfrm rot="-7200000">
            <a:off x="-3271128" y="11723"/>
            <a:ext cx="6542255" cy="6400800"/>
          </a:xfrm>
          <a:custGeom>
            <a:avLst/>
            <a:gdLst/>
            <a:ahLst/>
            <a:cxnLst/>
            <a:rect l="l" t="t" r="r" b="b"/>
            <a:pathLst>
              <a:path w="6423950" h="6285053" extrusionOk="0">
                <a:moveTo>
                  <a:pt x="937550" y="0"/>
                </a:moveTo>
                <a:lnTo>
                  <a:pt x="0" y="3310360"/>
                </a:lnTo>
                <a:lnTo>
                  <a:pt x="2847372" y="6285053"/>
                </a:lnTo>
                <a:lnTo>
                  <a:pt x="6423950" y="5359079"/>
                </a:lnTo>
              </a:path>
            </a:pathLst>
          </a:custGeom>
          <a:noFill/>
          <a:ln w="381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4" name="Google Shape;1084;gdf804f02a7_6_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3975" y="1595827"/>
            <a:ext cx="4504346" cy="534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+ Photo">
  <p:cSld name="1_Content + Photo"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df804f02a7_6_113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gdf804f02a7_6_113"/>
          <p:cNvSpPr/>
          <p:nvPr/>
        </p:nvSpPr>
        <p:spPr>
          <a:xfrm>
            <a:off x="6032500" y="1825627"/>
            <a:ext cx="5626100" cy="40512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gdf804f02a7_6_113"/>
          <p:cNvSpPr txBox="1">
            <a:spLocks noGrp="1"/>
          </p:cNvSpPr>
          <p:nvPr>
            <p:ph type="body" idx="1"/>
          </p:nvPr>
        </p:nvSpPr>
        <p:spPr>
          <a:xfrm>
            <a:off x="6337300" y="2165216"/>
            <a:ext cx="4991100" cy="344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9" name="Google Shape;1089;gdf804f02a7_6_113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0" name="Google Shape;1090;gdf804f02a7_6_113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1" name="Google Shape;1091;gdf804f02a7_6_113"/>
          <p:cNvSpPr txBox="1">
            <a:spLocks noGrp="1"/>
          </p:cNvSpPr>
          <p:nvPr>
            <p:ph type="body" idx="2"/>
          </p:nvPr>
        </p:nvSpPr>
        <p:spPr>
          <a:xfrm>
            <a:off x="548638" y="1825626"/>
            <a:ext cx="5039361" cy="404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  <a:defRPr sz="2600"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1">
  <p:cSld name="Mock 1"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df804f02a7_6_120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94" name="Google Shape;1094;gdf804f02a7_6_120"/>
          <p:cNvGrpSpPr/>
          <p:nvPr/>
        </p:nvGrpSpPr>
        <p:grpSpPr>
          <a:xfrm>
            <a:off x="6379924" y="2486527"/>
            <a:ext cx="4973876" cy="2863204"/>
            <a:chOff x="5898415" y="1976415"/>
            <a:chExt cx="5654530" cy="3255020"/>
          </a:xfrm>
        </p:grpSpPr>
        <p:sp>
          <p:nvSpPr>
            <p:cNvPr id="1095" name="Google Shape;1095;gdf804f02a7_6_120"/>
            <p:cNvSpPr/>
            <p:nvPr/>
          </p:nvSpPr>
          <p:spPr>
            <a:xfrm>
              <a:off x="5898415" y="5105745"/>
              <a:ext cx="2848207" cy="125690"/>
            </a:xfrm>
            <a:custGeom>
              <a:avLst/>
              <a:gdLst/>
              <a:ahLst/>
              <a:cxnLst/>
              <a:rect l="l" t="t" r="r" b="b"/>
              <a:pathLst>
                <a:path w="885" h="39" extrusionOk="0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6" name="Google Shape;1096;gdf804f02a7_6_120"/>
            <p:cNvSpPr/>
            <p:nvPr/>
          </p:nvSpPr>
          <p:spPr>
            <a:xfrm>
              <a:off x="8704736" y="5105745"/>
              <a:ext cx="2848207" cy="125690"/>
            </a:xfrm>
            <a:custGeom>
              <a:avLst/>
              <a:gdLst/>
              <a:ahLst/>
              <a:cxnLst/>
              <a:rect l="l" t="t" r="r" b="b"/>
              <a:pathLst>
                <a:path w="884" h="39" extrusionOk="0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7" name="Google Shape;1097;gdf804f02a7_6_120"/>
            <p:cNvSpPr/>
            <p:nvPr/>
          </p:nvSpPr>
          <p:spPr>
            <a:xfrm>
              <a:off x="6455812" y="1976415"/>
              <a:ext cx="4581618" cy="3138999"/>
            </a:xfrm>
            <a:custGeom>
              <a:avLst/>
              <a:gdLst/>
              <a:ahLst/>
              <a:cxnLst/>
              <a:rect l="l" t="t" r="r" b="b"/>
              <a:pathLst>
                <a:path w="1423" h="974" extrusionOk="0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8" name="Google Shape;1098;gdf804f02a7_6_120"/>
            <p:cNvSpPr/>
            <p:nvPr/>
          </p:nvSpPr>
          <p:spPr>
            <a:xfrm>
              <a:off x="6471923" y="1992528"/>
              <a:ext cx="4552622" cy="3106772"/>
            </a:xfrm>
            <a:custGeom>
              <a:avLst/>
              <a:gdLst/>
              <a:ahLst/>
              <a:cxnLst/>
              <a:rect l="l" t="t" r="r" b="b"/>
              <a:pathLst>
                <a:path w="1414" h="964" extrusionOk="0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9" name="Google Shape;1099;gdf804f02a7_6_120"/>
            <p:cNvSpPr/>
            <p:nvPr/>
          </p:nvSpPr>
          <p:spPr>
            <a:xfrm>
              <a:off x="5898415" y="5054180"/>
              <a:ext cx="5654530" cy="10312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00" name="Google Shape;1100;gdf804f02a7_6_120"/>
            <p:cNvSpPr/>
            <p:nvPr/>
          </p:nvSpPr>
          <p:spPr>
            <a:xfrm>
              <a:off x="8318101" y="5054180"/>
              <a:ext cx="811932" cy="58010"/>
            </a:xfrm>
            <a:custGeom>
              <a:avLst/>
              <a:gdLst/>
              <a:ahLst/>
              <a:cxnLst/>
              <a:rect l="l" t="t" r="r" b="b"/>
              <a:pathLst>
                <a:path w="252" h="18" extrusionOk="0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01" name="Google Shape;1101;gdf804f02a7_6_120"/>
            <p:cNvSpPr/>
            <p:nvPr/>
          </p:nvSpPr>
          <p:spPr>
            <a:xfrm>
              <a:off x="6623354" y="2189119"/>
              <a:ext cx="4249758" cy="268458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02" name="Google Shape;1102;gdf804f02a7_6_120"/>
            <p:cNvSpPr/>
            <p:nvPr/>
          </p:nvSpPr>
          <p:spPr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03" name="Google Shape;1103;gdf804f02a7_6_120"/>
            <p:cNvSpPr/>
            <p:nvPr/>
          </p:nvSpPr>
          <p:spPr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04" name="Google Shape;1104;gdf804f02a7_6_120"/>
            <p:cNvSpPr/>
            <p:nvPr/>
          </p:nvSpPr>
          <p:spPr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05" name="Google Shape;1105;gdf804f02a7_6_120"/>
            <p:cNvSpPr/>
            <p:nvPr/>
          </p:nvSpPr>
          <p:spPr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06" name="Google Shape;1106;gdf804f02a7_6_120"/>
            <p:cNvSpPr/>
            <p:nvPr/>
          </p:nvSpPr>
          <p:spPr>
            <a:xfrm>
              <a:off x="8743399" y="2092436"/>
              <a:ext cx="3223" cy="6446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07" name="Google Shape;1107;gdf804f02a7_6_120"/>
          <p:cNvSpPr>
            <a:spLocks noGrp="1"/>
          </p:cNvSpPr>
          <p:nvPr>
            <p:ph type="pic" idx="2"/>
          </p:nvPr>
        </p:nvSpPr>
        <p:spPr>
          <a:xfrm>
            <a:off x="7010399" y="2662238"/>
            <a:ext cx="3745401" cy="237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8" name="Google Shape;1108;gdf804f02a7_6_120"/>
          <p:cNvSpPr txBox="1">
            <a:spLocks noGrp="1"/>
          </p:cNvSpPr>
          <p:nvPr>
            <p:ph type="body" idx="1"/>
          </p:nvPr>
        </p:nvSpPr>
        <p:spPr>
          <a:xfrm>
            <a:off x="548640" y="1825625"/>
            <a:ext cx="5303520" cy="422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9" name="Google Shape;1109;gdf804f02a7_6_120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0" name="Google Shape;1110;gdf804f02a7_6_120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2">
  <p:cSld name="Mock 2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df804f02a7_6_139"/>
          <p:cNvSpPr txBox="1">
            <a:spLocks noGrp="1"/>
          </p:cNvSpPr>
          <p:nvPr>
            <p:ph type="title"/>
          </p:nvPr>
        </p:nvSpPr>
        <p:spPr>
          <a:xfrm>
            <a:off x="548640" y="843320"/>
            <a:ext cx="5030357" cy="194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gdf804f02a7_6_139"/>
          <p:cNvGrpSpPr/>
          <p:nvPr/>
        </p:nvGrpSpPr>
        <p:grpSpPr>
          <a:xfrm>
            <a:off x="5046562" y="548640"/>
            <a:ext cx="9988307" cy="5749754"/>
            <a:chOff x="5898415" y="1976415"/>
            <a:chExt cx="5654530" cy="3255020"/>
          </a:xfrm>
        </p:grpSpPr>
        <p:sp>
          <p:nvSpPr>
            <p:cNvPr id="1114" name="Google Shape;1114;gdf804f02a7_6_139"/>
            <p:cNvSpPr/>
            <p:nvPr/>
          </p:nvSpPr>
          <p:spPr>
            <a:xfrm>
              <a:off x="5898415" y="5105745"/>
              <a:ext cx="2848207" cy="125690"/>
            </a:xfrm>
            <a:custGeom>
              <a:avLst/>
              <a:gdLst/>
              <a:ahLst/>
              <a:cxnLst/>
              <a:rect l="l" t="t" r="r" b="b"/>
              <a:pathLst>
                <a:path w="885" h="39" extrusionOk="0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5" name="Google Shape;1115;gdf804f02a7_6_139"/>
            <p:cNvSpPr/>
            <p:nvPr/>
          </p:nvSpPr>
          <p:spPr>
            <a:xfrm>
              <a:off x="8704736" y="5105745"/>
              <a:ext cx="2848207" cy="125690"/>
            </a:xfrm>
            <a:custGeom>
              <a:avLst/>
              <a:gdLst/>
              <a:ahLst/>
              <a:cxnLst/>
              <a:rect l="l" t="t" r="r" b="b"/>
              <a:pathLst>
                <a:path w="884" h="39" extrusionOk="0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6" name="Google Shape;1116;gdf804f02a7_6_139"/>
            <p:cNvSpPr/>
            <p:nvPr/>
          </p:nvSpPr>
          <p:spPr>
            <a:xfrm>
              <a:off x="6455812" y="1976415"/>
              <a:ext cx="4581618" cy="3138999"/>
            </a:xfrm>
            <a:custGeom>
              <a:avLst/>
              <a:gdLst/>
              <a:ahLst/>
              <a:cxnLst/>
              <a:rect l="l" t="t" r="r" b="b"/>
              <a:pathLst>
                <a:path w="1423" h="974" extrusionOk="0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7" name="Google Shape;1117;gdf804f02a7_6_139"/>
            <p:cNvSpPr/>
            <p:nvPr/>
          </p:nvSpPr>
          <p:spPr>
            <a:xfrm>
              <a:off x="6471923" y="1992528"/>
              <a:ext cx="4552622" cy="3106772"/>
            </a:xfrm>
            <a:custGeom>
              <a:avLst/>
              <a:gdLst/>
              <a:ahLst/>
              <a:cxnLst/>
              <a:rect l="l" t="t" r="r" b="b"/>
              <a:pathLst>
                <a:path w="1414" h="964" extrusionOk="0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8" name="Google Shape;1118;gdf804f02a7_6_139"/>
            <p:cNvSpPr/>
            <p:nvPr/>
          </p:nvSpPr>
          <p:spPr>
            <a:xfrm>
              <a:off x="5898415" y="5054180"/>
              <a:ext cx="5654530" cy="10312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9" name="Google Shape;1119;gdf804f02a7_6_139"/>
            <p:cNvSpPr/>
            <p:nvPr/>
          </p:nvSpPr>
          <p:spPr>
            <a:xfrm>
              <a:off x="8318101" y="5054180"/>
              <a:ext cx="811932" cy="58010"/>
            </a:xfrm>
            <a:custGeom>
              <a:avLst/>
              <a:gdLst/>
              <a:ahLst/>
              <a:cxnLst/>
              <a:rect l="l" t="t" r="r" b="b"/>
              <a:pathLst>
                <a:path w="252" h="18" extrusionOk="0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0" name="Google Shape;1120;gdf804f02a7_6_139"/>
            <p:cNvSpPr/>
            <p:nvPr/>
          </p:nvSpPr>
          <p:spPr>
            <a:xfrm>
              <a:off x="6623354" y="2189119"/>
              <a:ext cx="4249758" cy="268458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1" name="Google Shape;1121;gdf804f02a7_6_139"/>
            <p:cNvSpPr/>
            <p:nvPr/>
          </p:nvSpPr>
          <p:spPr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2" name="Google Shape;1122;gdf804f02a7_6_139"/>
            <p:cNvSpPr/>
            <p:nvPr/>
          </p:nvSpPr>
          <p:spPr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3" name="Google Shape;1123;gdf804f02a7_6_139"/>
            <p:cNvSpPr/>
            <p:nvPr/>
          </p:nvSpPr>
          <p:spPr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4" name="Google Shape;1124;gdf804f02a7_6_139"/>
            <p:cNvSpPr/>
            <p:nvPr/>
          </p:nvSpPr>
          <p:spPr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5" name="Google Shape;1125;gdf804f02a7_6_139"/>
            <p:cNvSpPr/>
            <p:nvPr/>
          </p:nvSpPr>
          <p:spPr>
            <a:xfrm>
              <a:off x="8743399" y="2092436"/>
              <a:ext cx="3223" cy="6446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26" name="Google Shape;1126;gdf804f02a7_6_139"/>
          <p:cNvSpPr>
            <a:spLocks noGrp="1"/>
          </p:cNvSpPr>
          <p:nvPr>
            <p:ph type="pic" idx="2"/>
          </p:nvPr>
        </p:nvSpPr>
        <p:spPr>
          <a:xfrm>
            <a:off x="6336606" y="924785"/>
            <a:ext cx="7483713" cy="474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7" name="Google Shape;1127;gdf804f02a7_6_139"/>
          <p:cNvSpPr txBox="1">
            <a:spLocks noGrp="1"/>
          </p:cNvSpPr>
          <p:nvPr>
            <p:ph type="body" idx="1"/>
          </p:nvPr>
        </p:nvSpPr>
        <p:spPr>
          <a:xfrm>
            <a:off x="548640" y="2789498"/>
            <a:ext cx="5030357" cy="302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8" name="Google Shape;1128;gdf804f02a7_6_139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9" name="Google Shape;1129;gdf804f02a7_6_139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3">
  <p:cSld name="Mock 3"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" name="Google Shape;1131;gdf804f02a7_6_158"/>
          <p:cNvGrpSpPr/>
          <p:nvPr/>
        </p:nvGrpSpPr>
        <p:grpSpPr>
          <a:xfrm>
            <a:off x="6589042" y="493186"/>
            <a:ext cx="4638400" cy="6586454"/>
            <a:chOff x="19740902" y="3907229"/>
            <a:chExt cx="2810409" cy="3990736"/>
          </a:xfrm>
        </p:grpSpPr>
        <p:sp>
          <p:nvSpPr>
            <p:cNvPr id="1132" name="Google Shape;1132;gdf804f02a7_6_158"/>
            <p:cNvSpPr/>
            <p:nvPr/>
          </p:nvSpPr>
          <p:spPr>
            <a:xfrm>
              <a:off x="19740902" y="3907229"/>
              <a:ext cx="2810409" cy="3990736"/>
            </a:xfrm>
            <a:custGeom>
              <a:avLst/>
              <a:gdLst/>
              <a:ahLst/>
              <a:cxnLst/>
              <a:rect l="l" t="t" r="r" b="b"/>
              <a:pathLst>
                <a:path w="834" h="1183" extrusionOk="0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133" name="Google Shape;1133;gdf804f02a7_6_158"/>
            <p:cNvGrpSpPr/>
            <p:nvPr/>
          </p:nvGrpSpPr>
          <p:grpSpPr>
            <a:xfrm>
              <a:off x="21066819" y="4065780"/>
              <a:ext cx="104590" cy="53974"/>
              <a:chOff x="21066819" y="4065780"/>
              <a:chExt cx="104590" cy="53974"/>
            </a:xfrm>
          </p:grpSpPr>
          <p:sp>
            <p:nvSpPr>
              <p:cNvPr id="1134" name="Google Shape;1134;gdf804f02a7_6_158"/>
              <p:cNvSpPr/>
              <p:nvPr/>
            </p:nvSpPr>
            <p:spPr>
              <a:xfrm>
                <a:off x="21120800" y="4069152"/>
                <a:ext cx="50609" cy="5060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35" name="Google Shape;1135;gdf804f02a7_6_158"/>
              <p:cNvSpPr/>
              <p:nvPr/>
            </p:nvSpPr>
            <p:spPr>
              <a:xfrm>
                <a:off x="21120800" y="4065780"/>
                <a:ext cx="50609" cy="5060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36" name="Google Shape;1136;gdf804f02a7_6_158"/>
              <p:cNvSpPr/>
              <p:nvPr/>
            </p:nvSpPr>
            <p:spPr>
              <a:xfrm>
                <a:off x="21130920" y="4075899"/>
                <a:ext cx="30366" cy="3036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37" name="Google Shape;1137;gdf804f02a7_6_158"/>
              <p:cNvSpPr/>
              <p:nvPr/>
            </p:nvSpPr>
            <p:spPr>
              <a:xfrm>
                <a:off x="21137669" y="4082646"/>
                <a:ext cx="16870" cy="16868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38" name="Google Shape;1138;gdf804f02a7_6_158"/>
              <p:cNvSpPr/>
              <p:nvPr/>
            </p:nvSpPr>
            <p:spPr>
              <a:xfrm>
                <a:off x="21144416" y="4089393"/>
                <a:ext cx="3375" cy="33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39" name="Google Shape;1139;gdf804f02a7_6_158"/>
              <p:cNvSpPr/>
              <p:nvPr/>
            </p:nvSpPr>
            <p:spPr>
              <a:xfrm>
                <a:off x="21066819" y="4082646"/>
                <a:ext cx="23618" cy="23615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140" name="Google Shape;1140;gdf804f02a7_6_158"/>
            <p:cNvSpPr/>
            <p:nvPr/>
          </p:nvSpPr>
          <p:spPr>
            <a:xfrm>
              <a:off x="19909591" y="4241197"/>
              <a:ext cx="2476398" cy="330256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141" name="Google Shape;1141;gdf804f02a7_6_158"/>
            <p:cNvGrpSpPr/>
            <p:nvPr/>
          </p:nvGrpSpPr>
          <p:grpSpPr>
            <a:xfrm>
              <a:off x="21043202" y="7614599"/>
              <a:ext cx="209178" cy="212525"/>
              <a:chOff x="21043202" y="7614599"/>
              <a:chExt cx="209178" cy="212525"/>
            </a:xfrm>
          </p:grpSpPr>
          <p:sp>
            <p:nvSpPr>
              <p:cNvPr id="1142" name="Google Shape;1142;gdf804f02a7_6_158"/>
              <p:cNvSpPr/>
              <p:nvPr/>
            </p:nvSpPr>
            <p:spPr>
              <a:xfrm>
                <a:off x="21043202" y="7614599"/>
                <a:ext cx="209178" cy="2125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43" name="Google Shape;1143;gdf804f02a7_6_158"/>
              <p:cNvSpPr/>
              <p:nvPr/>
            </p:nvSpPr>
            <p:spPr>
              <a:xfrm>
                <a:off x="21093809" y="7665199"/>
                <a:ext cx="107963" cy="107949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30" y="21"/>
                    </a:move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5"/>
                      <a:pt x="25" y="28"/>
                      <a:pt x="2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7" y="28"/>
                      <a:pt x="4" y="25"/>
                      <a:pt x="4" y="2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5" y="4"/>
                      <a:pt x="28" y="7"/>
                      <a:pt x="28" y="1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"/>
                      <a:pt x="28" y="0"/>
                      <a:pt x="2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8"/>
                      <a:pt x="5" y="32"/>
                      <a:pt x="1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8" y="32"/>
                      <a:pt x="32" y="28"/>
                      <a:pt x="32" y="21"/>
                    </a:cubicBez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1144" name="Google Shape;1144;gdf804f02a7_6_158"/>
          <p:cNvSpPr>
            <a:spLocks noGrp="1"/>
          </p:cNvSpPr>
          <p:nvPr>
            <p:ph type="pic" idx="2"/>
          </p:nvPr>
        </p:nvSpPr>
        <p:spPr>
          <a:xfrm>
            <a:off x="6861887" y="1033684"/>
            <a:ext cx="4087136" cy="5461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5" name="Google Shape;1145;gdf804f02a7_6_158"/>
          <p:cNvSpPr txBox="1">
            <a:spLocks noGrp="1"/>
          </p:cNvSpPr>
          <p:nvPr>
            <p:ph type="title"/>
          </p:nvPr>
        </p:nvSpPr>
        <p:spPr>
          <a:xfrm>
            <a:off x="548640" y="843320"/>
            <a:ext cx="5030357" cy="194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6" name="Google Shape;1146;gdf804f02a7_6_158"/>
          <p:cNvSpPr txBox="1">
            <a:spLocks noGrp="1"/>
          </p:cNvSpPr>
          <p:nvPr>
            <p:ph type="body" idx="1"/>
          </p:nvPr>
        </p:nvSpPr>
        <p:spPr>
          <a:xfrm>
            <a:off x="548640" y="2789498"/>
            <a:ext cx="5030357" cy="344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7" name="Google Shape;1147;gdf804f02a7_6_158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8" name="Google Shape;1148;gdf804f02a7_6_158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4">
  <p:cSld name="Mock 4"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Google Shape;1150;gdf804f02a7_6_177"/>
          <p:cNvGrpSpPr/>
          <p:nvPr/>
        </p:nvGrpSpPr>
        <p:grpSpPr>
          <a:xfrm>
            <a:off x="7407798" y="577102"/>
            <a:ext cx="3240911" cy="6725393"/>
            <a:chOff x="18368113" y="5300902"/>
            <a:chExt cx="1230607" cy="2553700"/>
          </a:xfrm>
        </p:grpSpPr>
        <p:sp>
          <p:nvSpPr>
            <p:cNvPr id="1151" name="Google Shape;1151;gdf804f02a7_6_177"/>
            <p:cNvSpPr/>
            <p:nvPr/>
          </p:nvSpPr>
          <p:spPr>
            <a:xfrm>
              <a:off x="18368113" y="5300902"/>
              <a:ext cx="1230607" cy="2553700"/>
            </a:xfrm>
            <a:custGeom>
              <a:avLst/>
              <a:gdLst/>
              <a:ahLst/>
              <a:cxnLst/>
              <a:rect l="l" t="t" r="r" b="b"/>
              <a:pathLst>
                <a:path w="411" h="853" extrusionOk="0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152" name="Google Shape;1152;gdf804f02a7_6_177"/>
            <p:cNvGrpSpPr/>
            <p:nvPr/>
          </p:nvGrpSpPr>
          <p:grpSpPr>
            <a:xfrm>
              <a:off x="18886106" y="7585161"/>
              <a:ext cx="194622" cy="194597"/>
              <a:chOff x="18886106" y="7585161"/>
              <a:chExt cx="194622" cy="194597"/>
            </a:xfrm>
          </p:grpSpPr>
          <p:sp>
            <p:nvSpPr>
              <p:cNvPr id="1153" name="Google Shape;1153;gdf804f02a7_6_177"/>
              <p:cNvSpPr/>
              <p:nvPr/>
            </p:nvSpPr>
            <p:spPr>
              <a:xfrm>
                <a:off x="18886106" y="7585161"/>
                <a:ext cx="194622" cy="194597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54" name="Google Shape;1154;gdf804f02a7_6_177"/>
              <p:cNvSpPr/>
              <p:nvPr/>
            </p:nvSpPr>
            <p:spPr>
              <a:xfrm>
                <a:off x="18934013" y="7633062"/>
                <a:ext cx="98809" cy="98796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31" y="22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6"/>
                      <a:pt x="26" y="29"/>
                      <a:pt x="2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29"/>
                      <a:pt x="4" y="26"/>
                      <a:pt x="4" y="2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6" y="4"/>
                      <a:pt x="29" y="7"/>
                      <a:pt x="29" y="1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5"/>
                      <a:pt x="28" y="0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8"/>
                      <a:pt x="5" y="33"/>
                      <a:pt x="1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8" y="33"/>
                      <a:pt x="33" y="28"/>
                      <a:pt x="33" y="22"/>
                    </a:cubicBez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155" name="Google Shape;1155;gdf804f02a7_6_177"/>
            <p:cNvSpPr/>
            <p:nvPr/>
          </p:nvSpPr>
          <p:spPr>
            <a:xfrm>
              <a:off x="18480238" y="5678121"/>
              <a:ext cx="1053950" cy="18471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156" name="Google Shape;1156;gdf804f02a7_6_177"/>
            <p:cNvGrpSpPr/>
            <p:nvPr/>
          </p:nvGrpSpPr>
          <p:grpSpPr>
            <a:xfrm>
              <a:off x="18820234" y="5420653"/>
              <a:ext cx="290437" cy="140709"/>
              <a:chOff x="18820234" y="5420653"/>
              <a:chExt cx="290437" cy="140709"/>
            </a:xfrm>
          </p:grpSpPr>
          <p:sp>
            <p:nvSpPr>
              <p:cNvPr id="1157" name="Google Shape;1157;gdf804f02a7_6_177"/>
              <p:cNvSpPr/>
              <p:nvPr/>
            </p:nvSpPr>
            <p:spPr>
              <a:xfrm>
                <a:off x="18966948" y="5423648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58" name="Google Shape;1158;gdf804f02a7_6_177"/>
              <p:cNvSpPr/>
              <p:nvPr/>
            </p:nvSpPr>
            <p:spPr>
              <a:xfrm>
                <a:off x="18978925" y="5435623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59" name="Google Shape;1159;gdf804f02a7_6_177"/>
              <p:cNvSpPr/>
              <p:nvPr/>
            </p:nvSpPr>
            <p:spPr>
              <a:xfrm>
                <a:off x="18966948" y="5420653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60" name="Google Shape;1160;gdf804f02a7_6_177"/>
              <p:cNvSpPr/>
              <p:nvPr/>
            </p:nvSpPr>
            <p:spPr>
              <a:xfrm>
                <a:off x="18978925" y="5432629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61" name="Google Shape;1161;gdf804f02a7_6_177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62" name="Google Shape;1162;gdf804f02a7_6_177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63" name="Google Shape;1163;gdf804f02a7_6_177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64" name="Google Shape;1164;gdf804f02a7_6_177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65" name="Google Shape;1165;gdf804f02a7_6_177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66" name="Google Shape;1166;gdf804f02a7_6_177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67" name="Google Shape;1167;gdf804f02a7_6_177"/>
              <p:cNvSpPr/>
              <p:nvPr/>
            </p:nvSpPr>
            <p:spPr>
              <a:xfrm>
                <a:off x="18892095" y="5510467"/>
                <a:ext cx="218576" cy="50895"/>
              </a:xfrm>
              <a:custGeom>
                <a:avLst/>
                <a:gdLst/>
                <a:ahLst/>
                <a:cxnLst/>
                <a:rect l="l" t="t" r="r" b="b"/>
                <a:pathLst>
                  <a:path w="73" h="17" extrusionOk="0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68" name="Google Shape;1168;gdf804f02a7_6_177"/>
              <p:cNvSpPr/>
              <p:nvPr/>
            </p:nvSpPr>
            <p:spPr>
              <a:xfrm>
                <a:off x="18904070" y="5525437"/>
                <a:ext cx="194622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65" h="7" extrusionOk="0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69" name="Google Shape;1169;gdf804f02a7_6_177"/>
              <p:cNvSpPr/>
              <p:nvPr/>
            </p:nvSpPr>
            <p:spPr>
              <a:xfrm>
                <a:off x="18820234" y="5519449"/>
                <a:ext cx="32937" cy="3293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1170" name="Google Shape;1170;gdf804f02a7_6_177"/>
          <p:cNvSpPr>
            <a:spLocks noGrp="1"/>
          </p:cNvSpPr>
          <p:nvPr>
            <p:ph type="pic" idx="2"/>
          </p:nvPr>
        </p:nvSpPr>
        <p:spPr>
          <a:xfrm>
            <a:off x="7700722" y="1570540"/>
            <a:ext cx="2778035" cy="486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1" name="Google Shape;1171;gdf804f02a7_6_177"/>
          <p:cNvSpPr txBox="1">
            <a:spLocks noGrp="1"/>
          </p:cNvSpPr>
          <p:nvPr>
            <p:ph type="title"/>
          </p:nvPr>
        </p:nvSpPr>
        <p:spPr>
          <a:xfrm>
            <a:off x="548640" y="843320"/>
            <a:ext cx="5759563" cy="194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2" name="Google Shape;1172;gdf804f02a7_6_177"/>
          <p:cNvSpPr txBox="1">
            <a:spLocks noGrp="1"/>
          </p:cNvSpPr>
          <p:nvPr>
            <p:ph type="body" idx="1"/>
          </p:nvPr>
        </p:nvSpPr>
        <p:spPr>
          <a:xfrm>
            <a:off x="548640" y="2789498"/>
            <a:ext cx="5759563" cy="344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3" name="Google Shape;1173;gdf804f02a7_6_177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4" name="Google Shape;1174;gdf804f02a7_6_177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5">
  <p:cSld name="Mock 5"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6" name="Google Shape;1176;gdf804f02a7_6_203"/>
          <p:cNvGrpSpPr/>
          <p:nvPr/>
        </p:nvGrpSpPr>
        <p:grpSpPr>
          <a:xfrm>
            <a:off x="6157732" y="581838"/>
            <a:ext cx="2654121" cy="5507713"/>
            <a:chOff x="18368113" y="5300902"/>
            <a:chExt cx="1230607" cy="2553700"/>
          </a:xfrm>
        </p:grpSpPr>
        <p:sp>
          <p:nvSpPr>
            <p:cNvPr id="1177" name="Google Shape;1177;gdf804f02a7_6_203"/>
            <p:cNvSpPr/>
            <p:nvPr/>
          </p:nvSpPr>
          <p:spPr>
            <a:xfrm>
              <a:off x="18368113" y="5300902"/>
              <a:ext cx="1230607" cy="2553700"/>
            </a:xfrm>
            <a:custGeom>
              <a:avLst/>
              <a:gdLst/>
              <a:ahLst/>
              <a:cxnLst/>
              <a:rect l="l" t="t" r="r" b="b"/>
              <a:pathLst>
                <a:path w="411" h="853" extrusionOk="0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178" name="Google Shape;1178;gdf804f02a7_6_203"/>
            <p:cNvGrpSpPr/>
            <p:nvPr/>
          </p:nvGrpSpPr>
          <p:grpSpPr>
            <a:xfrm>
              <a:off x="18886106" y="7585161"/>
              <a:ext cx="194622" cy="194597"/>
              <a:chOff x="18886106" y="7585161"/>
              <a:chExt cx="194622" cy="194597"/>
            </a:xfrm>
          </p:grpSpPr>
          <p:sp>
            <p:nvSpPr>
              <p:cNvPr id="1179" name="Google Shape;1179;gdf804f02a7_6_203"/>
              <p:cNvSpPr/>
              <p:nvPr/>
            </p:nvSpPr>
            <p:spPr>
              <a:xfrm>
                <a:off x="18886106" y="7585161"/>
                <a:ext cx="194622" cy="194597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80" name="Google Shape;1180;gdf804f02a7_6_203"/>
              <p:cNvSpPr/>
              <p:nvPr/>
            </p:nvSpPr>
            <p:spPr>
              <a:xfrm>
                <a:off x="18934013" y="7633062"/>
                <a:ext cx="98809" cy="98796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31" y="22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6"/>
                      <a:pt x="26" y="29"/>
                      <a:pt x="2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29"/>
                      <a:pt x="4" y="26"/>
                      <a:pt x="4" y="2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6" y="4"/>
                      <a:pt x="29" y="7"/>
                      <a:pt x="29" y="1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5"/>
                      <a:pt x="28" y="0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8"/>
                      <a:pt x="5" y="33"/>
                      <a:pt x="1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8" y="33"/>
                      <a:pt x="33" y="28"/>
                      <a:pt x="33" y="22"/>
                    </a:cubicBez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181" name="Google Shape;1181;gdf804f02a7_6_203"/>
            <p:cNvSpPr/>
            <p:nvPr/>
          </p:nvSpPr>
          <p:spPr>
            <a:xfrm>
              <a:off x="18480238" y="5678121"/>
              <a:ext cx="1053950" cy="18471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182" name="Google Shape;1182;gdf804f02a7_6_203"/>
            <p:cNvGrpSpPr/>
            <p:nvPr/>
          </p:nvGrpSpPr>
          <p:grpSpPr>
            <a:xfrm>
              <a:off x="18820234" y="5420653"/>
              <a:ext cx="290437" cy="140709"/>
              <a:chOff x="18820234" y="5420653"/>
              <a:chExt cx="290437" cy="140709"/>
            </a:xfrm>
          </p:grpSpPr>
          <p:sp>
            <p:nvSpPr>
              <p:cNvPr id="1183" name="Google Shape;1183;gdf804f02a7_6_203"/>
              <p:cNvSpPr/>
              <p:nvPr/>
            </p:nvSpPr>
            <p:spPr>
              <a:xfrm>
                <a:off x="18966948" y="5423648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84" name="Google Shape;1184;gdf804f02a7_6_203"/>
              <p:cNvSpPr/>
              <p:nvPr/>
            </p:nvSpPr>
            <p:spPr>
              <a:xfrm>
                <a:off x="18978925" y="5435623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85" name="Google Shape;1185;gdf804f02a7_6_203"/>
              <p:cNvSpPr/>
              <p:nvPr/>
            </p:nvSpPr>
            <p:spPr>
              <a:xfrm>
                <a:off x="18966948" y="5420653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86" name="Google Shape;1186;gdf804f02a7_6_203"/>
              <p:cNvSpPr/>
              <p:nvPr/>
            </p:nvSpPr>
            <p:spPr>
              <a:xfrm>
                <a:off x="18978925" y="5432629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87" name="Google Shape;1187;gdf804f02a7_6_203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88" name="Google Shape;1188;gdf804f02a7_6_203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89" name="Google Shape;1189;gdf804f02a7_6_203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90" name="Google Shape;1190;gdf804f02a7_6_203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91" name="Google Shape;1191;gdf804f02a7_6_203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92" name="Google Shape;1192;gdf804f02a7_6_203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93" name="Google Shape;1193;gdf804f02a7_6_203"/>
              <p:cNvSpPr/>
              <p:nvPr/>
            </p:nvSpPr>
            <p:spPr>
              <a:xfrm>
                <a:off x="18892095" y="5510467"/>
                <a:ext cx="218576" cy="50895"/>
              </a:xfrm>
              <a:custGeom>
                <a:avLst/>
                <a:gdLst/>
                <a:ahLst/>
                <a:cxnLst/>
                <a:rect l="l" t="t" r="r" b="b"/>
                <a:pathLst>
                  <a:path w="73" h="17" extrusionOk="0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94" name="Google Shape;1194;gdf804f02a7_6_203"/>
              <p:cNvSpPr/>
              <p:nvPr/>
            </p:nvSpPr>
            <p:spPr>
              <a:xfrm>
                <a:off x="18904070" y="5525437"/>
                <a:ext cx="194622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65" h="7" extrusionOk="0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95" name="Google Shape;1195;gdf804f02a7_6_203"/>
              <p:cNvSpPr/>
              <p:nvPr/>
            </p:nvSpPr>
            <p:spPr>
              <a:xfrm>
                <a:off x="18820234" y="5519449"/>
                <a:ext cx="32937" cy="3293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1196" name="Google Shape;1196;gdf804f02a7_6_203"/>
          <p:cNvSpPr>
            <a:spLocks noGrp="1"/>
          </p:cNvSpPr>
          <p:nvPr>
            <p:ph type="pic" idx="2"/>
          </p:nvPr>
        </p:nvSpPr>
        <p:spPr>
          <a:xfrm>
            <a:off x="6402407" y="1389317"/>
            <a:ext cx="2261927" cy="398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97" name="Google Shape;1197;gdf804f02a7_6_203"/>
          <p:cNvGrpSpPr/>
          <p:nvPr/>
        </p:nvGrpSpPr>
        <p:grpSpPr>
          <a:xfrm>
            <a:off x="9050788" y="583694"/>
            <a:ext cx="2654121" cy="5507713"/>
            <a:chOff x="18368113" y="5300902"/>
            <a:chExt cx="1230607" cy="2553700"/>
          </a:xfrm>
        </p:grpSpPr>
        <p:sp>
          <p:nvSpPr>
            <p:cNvPr id="1198" name="Google Shape;1198;gdf804f02a7_6_203"/>
            <p:cNvSpPr/>
            <p:nvPr/>
          </p:nvSpPr>
          <p:spPr>
            <a:xfrm>
              <a:off x="18368113" y="5300902"/>
              <a:ext cx="1230607" cy="2553700"/>
            </a:xfrm>
            <a:custGeom>
              <a:avLst/>
              <a:gdLst/>
              <a:ahLst/>
              <a:cxnLst/>
              <a:rect l="l" t="t" r="r" b="b"/>
              <a:pathLst>
                <a:path w="411" h="853" extrusionOk="0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199" name="Google Shape;1199;gdf804f02a7_6_203"/>
            <p:cNvGrpSpPr/>
            <p:nvPr/>
          </p:nvGrpSpPr>
          <p:grpSpPr>
            <a:xfrm>
              <a:off x="18886106" y="7585161"/>
              <a:ext cx="194622" cy="194597"/>
              <a:chOff x="18886106" y="7585161"/>
              <a:chExt cx="194622" cy="194597"/>
            </a:xfrm>
          </p:grpSpPr>
          <p:sp>
            <p:nvSpPr>
              <p:cNvPr id="1200" name="Google Shape;1200;gdf804f02a7_6_203"/>
              <p:cNvSpPr/>
              <p:nvPr/>
            </p:nvSpPr>
            <p:spPr>
              <a:xfrm>
                <a:off x="18886106" y="7585161"/>
                <a:ext cx="194622" cy="194597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01" name="Google Shape;1201;gdf804f02a7_6_203"/>
              <p:cNvSpPr/>
              <p:nvPr/>
            </p:nvSpPr>
            <p:spPr>
              <a:xfrm>
                <a:off x="18934013" y="7633062"/>
                <a:ext cx="98809" cy="98796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31" y="22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6"/>
                      <a:pt x="26" y="29"/>
                      <a:pt x="2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29"/>
                      <a:pt x="4" y="26"/>
                      <a:pt x="4" y="2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6" y="4"/>
                      <a:pt x="29" y="7"/>
                      <a:pt x="29" y="1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5"/>
                      <a:pt x="28" y="0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8"/>
                      <a:pt x="5" y="33"/>
                      <a:pt x="1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8" y="33"/>
                      <a:pt x="33" y="28"/>
                      <a:pt x="33" y="22"/>
                    </a:cubicBez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202" name="Google Shape;1202;gdf804f02a7_6_203"/>
            <p:cNvSpPr/>
            <p:nvPr/>
          </p:nvSpPr>
          <p:spPr>
            <a:xfrm>
              <a:off x="18480238" y="5678121"/>
              <a:ext cx="1053950" cy="18471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203" name="Google Shape;1203;gdf804f02a7_6_203"/>
            <p:cNvGrpSpPr/>
            <p:nvPr/>
          </p:nvGrpSpPr>
          <p:grpSpPr>
            <a:xfrm>
              <a:off x="18820234" y="5420653"/>
              <a:ext cx="290437" cy="140709"/>
              <a:chOff x="18820234" y="5420653"/>
              <a:chExt cx="290437" cy="140709"/>
            </a:xfrm>
          </p:grpSpPr>
          <p:sp>
            <p:nvSpPr>
              <p:cNvPr id="1204" name="Google Shape;1204;gdf804f02a7_6_203"/>
              <p:cNvSpPr/>
              <p:nvPr/>
            </p:nvSpPr>
            <p:spPr>
              <a:xfrm>
                <a:off x="18966948" y="5423648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05" name="Google Shape;1205;gdf804f02a7_6_203"/>
              <p:cNvSpPr/>
              <p:nvPr/>
            </p:nvSpPr>
            <p:spPr>
              <a:xfrm>
                <a:off x="18978925" y="5435623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06" name="Google Shape;1206;gdf804f02a7_6_203"/>
              <p:cNvSpPr/>
              <p:nvPr/>
            </p:nvSpPr>
            <p:spPr>
              <a:xfrm>
                <a:off x="18966948" y="5420653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07" name="Google Shape;1207;gdf804f02a7_6_203"/>
              <p:cNvSpPr/>
              <p:nvPr/>
            </p:nvSpPr>
            <p:spPr>
              <a:xfrm>
                <a:off x="18978925" y="5432629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08" name="Google Shape;1208;gdf804f02a7_6_203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09" name="Google Shape;1209;gdf804f02a7_6_203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10" name="Google Shape;1210;gdf804f02a7_6_203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11" name="Google Shape;1211;gdf804f02a7_6_203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12" name="Google Shape;1212;gdf804f02a7_6_203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13" name="Google Shape;1213;gdf804f02a7_6_203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14" name="Google Shape;1214;gdf804f02a7_6_203"/>
              <p:cNvSpPr/>
              <p:nvPr/>
            </p:nvSpPr>
            <p:spPr>
              <a:xfrm>
                <a:off x="18892095" y="5510467"/>
                <a:ext cx="218576" cy="50895"/>
              </a:xfrm>
              <a:custGeom>
                <a:avLst/>
                <a:gdLst/>
                <a:ahLst/>
                <a:cxnLst/>
                <a:rect l="l" t="t" r="r" b="b"/>
                <a:pathLst>
                  <a:path w="73" h="17" extrusionOk="0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15" name="Google Shape;1215;gdf804f02a7_6_203"/>
              <p:cNvSpPr/>
              <p:nvPr/>
            </p:nvSpPr>
            <p:spPr>
              <a:xfrm>
                <a:off x="18904070" y="5525437"/>
                <a:ext cx="194622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65" h="7" extrusionOk="0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16" name="Google Shape;1216;gdf804f02a7_6_203"/>
              <p:cNvSpPr/>
              <p:nvPr/>
            </p:nvSpPr>
            <p:spPr>
              <a:xfrm>
                <a:off x="18820234" y="5519449"/>
                <a:ext cx="32937" cy="3293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1217" name="Google Shape;1217;gdf804f02a7_6_203"/>
          <p:cNvSpPr>
            <a:spLocks noGrp="1"/>
          </p:cNvSpPr>
          <p:nvPr>
            <p:ph type="pic" idx="3"/>
          </p:nvPr>
        </p:nvSpPr>
        <p:spPr>
          <a:xfrm>
            <a:off x="9285480" y="1390802"/>
            <a:ext cx="2280252" cy="398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8" name="Google Shape;1218;gdf804f02a7_6_203"/>
          <p:cNvSpPr txBox="1">
            <a:spLocks noGrp="1"/>
          </p:cNvSpPr>
          <p:nvPr>
            <p:ph type="title"/>
          </p:nvPr>
        </p:nvSpPr>
        <p:spPr>
          <a:xfrm>
            <a:off x="548640" y="843320"/>
            <a:ext cx="5030357" cy="194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9" name="Google Shape;1219;gdf804f02a7_6_203"/>
          <p:cNvSpPr txBox="1">
            <a:spLocks noGrp="1"/>
          </p:cNvSpPr>
          <p:nvPr>
            <p:ph type="body" idx="1"/>
          </p:nvPr>
        </p:nvSpPr>
        <p:spPr>
          <a:xfrm>
            <a:off x="548640" y="2789498"/>
            <a:ext cx="5030357" cy="3449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0" name="Google Shape;1220;gdf804f02a7_6_203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1" name="Google Shape;1221;gdf804f02a7_6_203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6">
  <p:cSld name="Mock 6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df804f02a7_6_250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24" name="Google Shape;1224;gdf804f02a7_6_250"/>
          <p:cNvGrpSpPr/>
          <p:nvPr/>
        </p:nvGrpSpPr>
        <p:grpSpPr>
          <a:xfrm>
            <a:off x="4690795" y="2073046"/>
            <a:ext cx="2810409" cy="3990736"/>
            <a:chOff x="19740902" y="3907229"/>
            <a:chExt cx="2810409" cy="3990736"/>
          </a:xfrm>
        </p:grpSpPr>
        <p:sp>
          <p:nvSpPr>
            <p:cNvPr id="1225" name="Google Shape;1225;gdf804f02a7_6_250"/>
            <p:cNvSpPr/>
            <p:nvPr/>
          </p:nvSpPr>
          <p:spPr>
            <a:xfrm>
              <a:off x="19740902" y="3907229"/>
              <a:ext cx="2810409" cy="3990736"/>
            </a:xfrm>
            <a:custGeom>
              <a:avLst/>
              <a:gdLst/>
              <a:ahLst/>
              <a:cxnLst/>
              <a:rect l="l" t="t" r="r" b="b"/>
              <a:pathLst>
                <a:path w="834" h="1183" extrusionOk="0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226" name="Google Shape;1226;gdf804f02a7_6_250"/>
            <p:cNvGrpSpPr/>
            <p:nvPr/>
          </p:nvGrpSpPr>
          <p:grpSpPr>
            <a:xfrm>
              <a:off x="21066819" y="4065780"/>
              <a:ext cx="104590" cy="53974"/>
              <a:chOff x="21066819" y="4065780"/>
              <a:chExt cx="104590" cy="53974"/>
            </a:xfrm>
          </p:grpSpPr>
          <p:sp>
            <p:nvSpPr>
              <p:cNvPr id="1227" name="Google Shape;1227;gdf804f02a7_6_250"/>
              <p:cNvSpPr/>
              <p:nvPr/>
            </p:nvSpPr>
            <p:spPr>
              <a:xfrm>
                <a:off x="21120800" y="4069152"/>
                <a:ext cx="50609" cy="5060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28" name="Google Shape;1228;gdf804f02a7_6_250"/>
              <p:cNvSpPr/>
              <p:nvPr/>
            </p:nvSpPr>
            <p:spPr>
              <a:xfrm>
                <a:off x="21120800" y="4065780"/>
                <a:ext cx="50609" cy="5060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29" name="Google Shape;1229;gdf804f02a7_6_250"/>
              <p:cNvSpPr/>
              <p:nvPr/>
            </p:nvSpPr>
            <p:spPr>
              <a:xfrm>
                <a:off x="21130920" y="4075899"/>
                <a:ext cx="30366" cy="3036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30" name="Google Shape;1230;gdf804f02a7_6_250"/>
              <p:cNvSpPr/>
              <p:nvPr/>
            </p:nvSpPr>
            <p:spPr>
              <a:xfrm>
                <a:off x="21137669" y="4082646"/>
                <a:ext cx="16870" cy="16868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31" name="Google Shape;1231;gdf804f02a7_6_250"/>
              <p:cNvSpPr/>
              <p:nvPr/>
            </p:nvSpPr>
            <p:spPr>
              <a:xfrm>
                <a:off x="21144416" y="4089393"/>
                <a:ext cx="3375" cy="33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32" name="Google Shape;1232;gdf804f02a7_6_250"/>
              <p:cNvSpPr/>
              <p:nvPr/>
            </p:nvSpPr>
            <p:spPr>
              <a:xfrm>
                <a:off x="21066819" y="4082646"/>
                <a:ext cx="23618" cy="23615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233" name="Google Shape;1233;gdf804f02a7_6_250"/>
            <p:cNvSpPr/>
            <p:nvPr/>
          </p:nvSpPr>
          <p:spPr>
            <a:xfrm>
              <a:off x="19909591" y="4241197"/>
              <a:ext cx="2476398" cy="330256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234" name="Google Shape;1234;gdf804f02a7_6_250"/>
            <p:cNvGrpSpPr/>
            <p:nvPr/>
          </p:nvGrpSpPr>
          <p:grpSpPr>
            <a:xfrm>
              <a:off x="21043202" y="7614599"/>
              <a:ext cx="209178" cy="212525"/>
              <a:chOff x="21043202" y="7614599"/>
              <a:chExt cx="209178" cy="212525"/>
            </a:xfrm>
          </p:grpSpPr>
          <p:sp>
            <p:nvSpPr>
              <p:cNvPr id="1235" name="Google Shape;1235;gdf804f02a7_6_250"/>
              <p:cNvSpPr/>
              <p:nvPr/>
            </p:nvSpPr>
            <p:spPr>
              <a:xfrm>
                <a:off x="21043202" y="7614599"/>
                <a:ext cx="209178" cy="2125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36" name="Google Shape;1236;gdf804f02a7_6_250"/>
              <p:cNvSpPr/>
              <p:nvPr/>
            </p:nvSpPr>
            <p:spPr>
              <a:xfrm>
                <a:off x="21093809" y="7665199"/>
                <a:ext cx="107963" cy="107949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30" y="21"/>
                    </a:move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5"/>
                      <a:pt x="25" y="28"/>
                      <a:pt x="2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7" y="28"/>
                      <a:pt x="4" y="25"/>
                      <a:pt x="4" y="2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5" y="4"/>
                      <a:pt x="28" y="7"/>
                      <a:pt x="28" y="1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"/>
                      <a:pt x="28" y="0"/>
                      <a:pt x="2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8"/>
                      <a:pt x="5" y="32"/>
                      <a:pt x="1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8" y="32"/>
                      <a:pt x="32" y="28"/>
                      <a:pt x="32" y="21"/>
                    </a:cubicBez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1237" name="Google Shape;1237;gdf804f02a7_6_250"/>
          <p:cNvSpPr>
            <a:spLocks noGrp="1"/>
          </p:cNvSpPr>
          <p:nvPr>
            <p:ph type="pic" idx="2"/>
          </p:nvPr>
        </p:nvSpPr>
        <p:spPr>
          <a:xfrm>
            <a:off x="4859487" y="2409727"/>
            <a:ext cx="2476398" cy="329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8" name="Google Shape;1238;gdf804f02a7_6_250"/>
          <p:cNvSpPr txBox="1">
            <a:spLocks noGrp="1"/>
          </p:cNvSpPr>
          <p:nvPr>
            <p:ph type="body" idx="1"/>
          </p:nvPr>
        </p:nvSpPr>
        <p:spPr>
          <a:xfrm>
            <a:off x="548640" y="2046397"/>
            <a:ext cx="3757142" cy="394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9" name="Google Shape;1239;gdf804f02a7_6_250"/>
          <p:cNvSpPr txBox="1">
            <a:spLocks noGrp="1"/>
          </p:cNvSpPr>
          <p:nvPr>
            <p:ph type="body" idx="3"/>
          </p:nvPr>
        </p:nvSpPr>
        <p:spPr>
          <a:xfrm>
            <a:off x="7886217" y="2046397"/>
            <a:ext cx="3772382" cy="394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0" name="Google Shape;1240;gdf804f02a7_6_250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1" name="Google Shape;1241;gdf804f02a7_6_250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Photo">
  <p:cSld name="Title Slide: Phot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0"/>
          <p:cNvSpPr txBox="1">
            <a:spLocks noGrp="1"/>
          </p:cNvSpPr>
          <p:nvPr>
            <p:ph type="body" idx="1"/>
          </p:nvPr>
        </p:nvSpPr>
        <p:spPr>
          <a:xfrm>
            <a:off x="3594882" y="5660020"/>
            <a:ext cx="4302125" cy="60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2400"/>
              <a:buNone/>
              <a:defRPr>
                <a:solidFill>
                  <a:srgbClr val="D0DD2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2000"/>
              <a:buNone/>
              <a:defRPr>
                <a:solidFill>
                  <a:srgbClr val="D0DD2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1800"/>
              <a:buNone/>
              <a:defRPr>
                <a:solidFill>
                  <a:srgbClr val="D0DD2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DD28"/>
              </a:buClr>
              <a:buSzPts val="1800"/>
              <a:buNone/>
              <a:defRPr>
                <a:solidFill>
                  <a:srgbClr val="D0DD2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03212" y="5567425"/>
            <a:ext cx="1846033" cy="68610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0"/>
          <p:cNvSpPr txBox="1">
            <a:spLocks noGrp="1"/>
          </p:cNvSpPr>
          <p:nvPr>
            <p:ph type="ftr" idx="11"/>
          </p:nvPr>
        </p:nvSpPr>
        <p:spPr>
          <a:xfrm>
            <a:off x="3593592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subTitle" idx="2"/>
          </p:nvPr>
        </p:nvSpPr>
        <p:spPr>
          <a:xfrm>
            <a:off x="3593592" y="4121830"/>
            <a:ext cx="63797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000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 i="0" u="none" strike="noStrike" cap="non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ctrTitle"/>
          </p:nvPr>
        </p:nvSpPr>
        <p:spPr>
          <a:xfrm>
            <a:off x="3593593" y="2314777"/>
            <a:ext cx="6379748" cy="178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/>
          <p:nvPr/>
        </p:nvSpPr>
        <p:spPr>
          <a:xfrm rot="-7200000">
            <a:off x="-3271128" y="11723"/>
            <a:ext cx="6542255" cy="6400800"/>
          </a:xfrm>
          <a:custGeom>
            <a:avLst/>
            <a:gdLst/>
            <a:ahLst/>
            <a:cxnLst/>
            <a:rect l="l" t="t" r="r" b="b"/>
            <a:pathLst>
              <a:path w="6423950" h="6285053" extrusionOk="0">
                <a:moveTo>
                  <a:pt x="937550" y="0"/>
                </a:moveTo>
                <a:lnTo>
                  <a:pt x="0" y="3310360"/>
                </a:lnTo>
                <a:lnTo>
                  <a:pt x="2847372" y="6285053"/>
                </a:lnTo>
                <a:lnTo>
                  <a:pt x="6423950" y="5359079"/>
                </a:lnTo>
              </a:path>
            </a:pathLst>
          </a:custGeom>
          <a:noFill/>
          <a:ln w="381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3975" y="1595827"/>
            <a:ext cx="4504346" cy="534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 7">
  <p:cSld name="Mock 7"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df804f02a7_6_270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4" name="Google Shape;1244;gdf804f02a7_6_270"/>
          <p:cNvSpPr txBox="1">
            <a:spLocks noGrp="1"/>
          </p:cNvSpPr>
          <p:nvPr>
            <p:ph type="body" idx="1"/>
          </p:nvPr>
        </p:nvSpPr>
        <p:spPr>
          <a:xfrm>
            <a:off x="548639" y="2093828"/>
            <a:ext cx="6754985" cy="361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45" name="Google Shape;1245;gdf804f02a7_6_270"/>
          <p:cNvGrpSpPr/>
          <p:nvPr/>
        </p:nvGrpSpPr>
        <p:grpSpPr>
          <a:xfrm>
            <a:off x="7727796" y="2098564"/>
            <a:ext cx="1743814" cy="3618685"/>
            <a:chOff x="18368113" y="5300902"/>
            <a:chExt cx="1230607" cy="2553700"/>
          </a:xfrm>
        </p:grpSpPr>
        <p:sp>
          <p:nvSpPr>
            <p:cNvPr id="1246" name="Google Shape;1246;gdf804f02a7_6_270"/>
            <p:cNvSpPr/>
            <p:nvPr/>
          </p:nvSpPr>
          <p:spPr>
            <a:xfrm>
              <a:off x="18368113" y="5300902"/>
              <a:ext cx="1230607" cy="2553700"/>
            </a:xfrm>
            <a:custGeom>
              <a:avLst/>
              <a:gdLst/>
              <a:ahLst/>
              <a:cxnLst/>
              <a:rect l="l" t="t" r="r" b="b"/>
              <a:pathLst>
                <a:path w="411" h="853" extrusionOk="0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247" name="Google Shape;1247;gdf804f02a7_6_270"/>
            <p:cNvGrpSpPr/>
            <p:nvPr/>
          </p:nvGrpSpPr>
          <p:grpSpPr>
            <a:xfrm>
              <a:off x="18886106" y="7585161"/>
              <a:ext cx="194622" cy="194597"/>
              <a:chOff x="18886106" y="7585161"/>
              <a:chExt cx="194622" cy="194597"/>
            </a:xfrm>
          </p:grpSpPr>
          <p:sp>
            <p:nvSpPr>
              <p:cNvPr id="1248" name="Google Shape;1248;gdf804f02a7_6_270"/>
              <p:cNvSpPr/>
              <p:nvPr/>
            </p:nvSpPr>
            <p:spPr>
              <a:xfrm>
                <a:off x="18886106" y="7585161"/>
                <a:ext cx="194622" cy="194597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49" name="Google Shape;1249;gdf804f02a7_6_270"/>
              <p:cNvSpPr/>
              <p:nvPr/>
            </p:nvSpPr>
            <p:spPr>
              <a:xfrm>
                <a:off x="18934013" y="7633062"/>
                <a:ext cx="98809" cy="98796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31" y="22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6"/>
                      <a:pt x="26" y="29"/>
                      <a:pt x="2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29"/>
                      <a:pt x="4" y="26"/>
                      <a:pt x="4" y="2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6" y="4"/>
                      <a:pt x="29" y="7"/>
                      <a:pt x="29" y="1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5"/>
                      <a:pt x="28" y="0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8"/>
                      <a:pt x="5" y="33"/>
                      <a:pt x="1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8" y="33"/>
                      <a:pt x="33" y="28"/>
                      <a:pt x="33" y="22"/>
                    </a:cubicBez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250" name="Google Shape;1250;gdf804f02a7_6_270"/>
            <p:cNvSpPr/>
            <p:nvPr/>
          </p:nvSpPr>
          <p:spPr>
            <a:xfrm>
              <a:off x="18480238" y="5678121"/>
              <a:ext cx="1053950" cy="18471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251" name="Google Shape;1251;gdf804f02a7_6_270"/>
            <p:cNvGrpSpPr/>
            <p:nvPr/>
          </p:nvGrpSpPr>
          <p:grpSpPr>
            <a:xfrm>
              <a:off x="18820234" y="5420653"/>
              <a:ext cx="290437" cy="140709"/>
              <a:chOff x="18820234" y="5420653"/>
              <a:chExt cx="290437" cy="140709"/>
            </a:xfrm>
          </p:grpSpPr>
          <p:sp>
            <p:nvSpPr>
              <p:cNvPr id="1252" name="Google Shape;1252;gdf804f02a7_6_270"/>
              <p:cNvSpPr/>
              <p:nvPr/>
            </p:nvSpPr>
            <p:spPr>
              <a:xfrm>
                <a:off x="18966948" y="5423648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53" name="Google Shape;1253;gdf804f02a7_6_270"/>
              <p:cNvSpPr/>
              <p:nvPr/>
            </p:nvSpPr>
            <p:spPr>
              <a:xfrm>
                <a:off x="18978925" y="5435623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54" name="Google Shape;1254;gdf804f02a7_6_270"/>
              <p:cNvSpPr/>
              <p:nvPr/>
            </p:nvSpPr>
            <p:spPr>
              <a:xfrm>
                <a:off x="18966948" y="5420653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55" name="Google Shape;1255;gdf804f02a7_6_270"/>
              <p:cNvSpPr/>
              <p:nvPr/>
            </p:nvSpPr>
            <p:spPr>
              <a:xfrm>
                <a:off x="18978925" y="5432629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56" name="Google Shape;1256;gdf804f02a7_6_270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57" name="Google Shape;1257;gdf804f02a7_6_270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58" name="Google Shape;1258;gdf804f02a7_6_270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59" name="Google Shape;1259;gdf804f02a7_6_270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60" name="Google Shape;1260;gdf804f02a7_6_270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61" name="Google Shape;1261;gdf804f02a7_6_270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62" name="Google Shape;1262;gdf804f02a7_6_270"/>
              <p:cNvSpPr/>
              <p:nvPr/>
            </p:nvSpPr>
            <p:spPr>
              <a:xfrm>
                <a:off x="18892095" y="5510467"/>
                <a:ext cx="218576" cy="50895"/>
              </a:xfrm>
              <a:custGeom>
                <a:avLst/>
                <a:gdLst/>
                <a:ahLst/>
                <a:cxnLst/>
                <a:rect l="l" t="t" r="r" b="b"/>
                <a:pathLst>
                  <a:path w="73" h="17" extrusionOk="0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63" name="Google Shape;1263;gdf804f02a7_6_270"/>
              <p:cNvSpPr/>
              <p:nvPr/>
            </p:nvSpPr>
            <p:spPr>
              <a:xfrm>
                <a:off x="18904070" y="5525437"/>
                <a:ext cx="194622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65" h="7" extrusionOk="0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64" name="Google Shape;1264;gdf804f02a7_6_270"/>
              <p:cNvSpPr/>
              <p:nvPr/>
            </p:nvSpPr>
            <p:spPr>
              <a:xfrm>
                <a:off x="18820234" y="5519449"/>
                <a:ext cx="32937" cy="3293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1265" name="Google Shape;1265;gdf804f02a7_6_270"/>
          <p:cNvSpPr>
            <a:spLocks noGrp="1"/>
          </p:cNvSpPr>
          <p:nvPr>
            <p:ph type="pic" idx="2"/>
          </p:nvPr>
        </p:nvSpPr>
        <p:spPr>
          <a:xfrm>
            <a:off x="7886682" y="2629442"/>
            <a:ext cx="1486134" cy="26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266" name="Google Shape;1266;gdf804f02a7_6_270"/>
          <p:cNvGrpSpPr/>
          <p:nvPr/>
        </p:nvGrpSpPr>
        <p:grpSpPr>
          <a:xfrm>
            <a:off x="9609987" y="2093828"/>
            <a:ext cx="1743814" cy="3618685"/>
            <a:chOff x="18368113" y="5300902"/>
            <a:chExt cx="1230607" cy="2553700"/>
          </a:xfrm>
        </p:grpSpPr>
        <p:sp>
          <p:nvSpPr>
            <p:cNvPr id="1267" name="Google Shape;1267;gdf804f02a7_6_270"/>
            <p:cNvSpPr/>
            <p:nvPr/>
          </p:nvSpPr>
          <p:spPr>
            <a:xfrm>
              <a:off x="18368113" y="5300902"/>
              <a:ext cx="1230607" cy="2553700"/>
            </a:xfrm>
            <a:custGeom>
              <a:avLst/>
              <a:gdLst/>
              <a:ahLst/>
              <a:cxnLst/>
              <a:rect l="l" t="t" r="r" b="b"/>
              <a:pathLst>
                <a:path w="411" h="853" extrusionOk="0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268" name="Google Shape;1268;gdf804f02a7_6_270"/>
            <p:cNvGrpSpPr/>
            <p:nvPr/>
          </p:nvGrpSpPr>
          <p:grpSpPr>
            <a:xfrm>
              <a:off x="18886106" y="7585161"/>
              <a:ext cx="194622" cy="194597"/>
              <a:chOff x="18886106" y="7585161"/>
              <a:chExt cx="194622" cy="194597"/>
            </a:xfrm>
          </p:grpSpPr>
          <p:sp>
            <p:nvSpPr>
              <p:cNvPr id="1269" name="Google Shape;1269;gdf804f02a7_6_270"/>
              <p:cNvSpPr/>
              <p:nvPr/>
            </p:nvSpPr>
            <p:spPr>
              <a:xfrm>
                <a:off x="18886106" y="7585161"/>
                <a:ext cx="194622" cy="194597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70" name="Google Shape;1270;gdf804f02a7_6_270"/>
              <p:cNvSpPr/>
              <p:nvPr/>
            </p:nvSpPr>
            <p:spPr>
              <a:xfrm>
                <a:off x="18934013" y="7633062"/>
                <a:ext cx="98809" cy="98796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31" y="22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6"/>
                      <a:pt x="26" y="29"/>
                      <a:pt x="2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29"/>
                      <a:pt x="4" y="26"/>
                      <a:pt x="4" y="2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7"/>
                      <a:pt x="7" y="4"/>
                      <a:pt x="1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6" y="4"/>
                      <a:pt x="29" y="7"/>
                      <a:pt x="29" y="1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5"/>
                      <a:pt x="28" y="0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8"/>
                      <a:pt x="5" y="33"/>
                      <a:pt x="1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8" y="33"/>
                      <a:pt x="33" y="28"/>
                      <a:pt x="33" y="22"/>
                    </a:cubicBez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1271" name="Google Shape;1271;gdf804f02a7_6_270"/>
            <p:cNvSpPr/>
            <p:nvPr/>
          </p:nvSpPr>
          <p:spPr>
            <a:xfrm>
              <a:off x="18480238" y="5678121"/>
              <a:ext cx="1053950" cy="18471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99"/>
                <a:buFont typeface="Arial"/>
                <a:buNone/>
              </a:pPr>
              <a:endParaRPr sz="3599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272" name="Google Shape;1272;gdf804f02a7_6_270"/>
            <p:cNvGrpSpPr/>
            <p:nvPr/>
          </p:nvGrpSpPr>
          <p:grpSpPr>
            <a:xfrm>
              <a:off x="18820234" y="5420653"/>
              <a:ext cx="290437" cy="140709"/>
              <a:chOff x="18820234" y="5420653"/>
              <a:chExt cx="290437" cy="140709"/>
            </a:xfrm>
          </p:grpSpPr>
          <p:sp>
            <p:nvSpPr>
              <p:cNvPr id="1273" name="Google Shape;1273;gdf804f02a7_6_270"/>
              <p:cNvSpPr/>
              <p:nvPr/>
            </p:nvSpPr>
            <p:spPr>
              <a:xfrm>
                <a:off x="18966948" y="5423648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74" name="Google Shape;1274;gdf804f02a7_6_270"/>
              <p:cNvSpPr/>
              <p:nvPr/>
            </p:nvSpPr>
            <p:spPr>
              <a:xfrm>
                <a:off x="18978925" y="5435623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75" name="Google Shape;1275;gdf804f02a7_6_270"/>
              <p:cNvSpPr/>
              <p:nvPr/>
            </p:nvSpPr>
            <p:spPr>
              <a:xfrm>
                <a:off x="18966948" y="5420653"/>
                <a:ext cx="35930" cy="3592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76" name="Google Shape;1276;gdf804f02a7_6_270"/>
              <p:cNvSpPr/>
              <p:nvPr/>
            </p:nvSpPr>
            <p:spPr>
              <a:xfrm>
                <a:off x="18978925" y="5432629"/>
                <a:ext cx="8983" cy="89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77" name="Google Shape;1277;gdf804f02a7_6_270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78" name="Google Shape;1278;gdf804f02a7_6_270"/>
              <p:cNvSpPr/>
              <p:nvPr/>
            </p:nvSpPr>
            <p:spPr>
              <a:xfrm>
                <a:off x="18972936" y="5426641"/>
                <a:ext cx="23953" cy="2395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79" name="Google Shape;1279;gdf804f02a7_6_270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80" name="Google Shape;1280;gdf804f02a7_6_270"/>
              <p:cNvSpPr/>
              <p:nvPr/>
            </p:nvSpPr>
            <p:spPr>
              <a:xfrm>
                <a:off x="18978925" y="5432629"/>
                <a:ext cx="11977" cy="1197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81" name="Google Shape;1281;gdf804f02a7_6_270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82" name="Google Shape;1282;gdf804f02a7_6_270"/>
              <p:cNvSpPr/>
              <p:nvPr/>
            </p:nvSpPr>
            <p:spPr>
              <a:xfrm>
                <a:off x="18981920" y="5435623"/>
                <a:ext cx="2995" cy="29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83" name="Google Shape;1283;gdf804f02a7_6_270"/>
              <p:cNvSpPr/>
              <p:nvPr/>
            </p:nvSpPr>
            <p:spPr>
              <a:xfrm>
                <a:off x="18892095" y="5510467"/>
                <a:ext cx="218576" cy="50895"/>
              </a:xfrm>
              <a:custGeom>
                <a:avLst/>
                <a:gdLst/>
                <a:ahLst/>
                <a:cxnLst/>
                <a:rect l="l" t="t" r="r" b="b"/>
                <a:pathLst>
                  <a:path w="73" h="17" extrusionOk="0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84" name="Google Shape;1284;gdf804f02a7_6_270"/>
              <p:cNvSpPr/>
              <p:nvPr/>
            </p:nvSpPr>
            <p:spPr>
              <a:xfrm>
                <a:off x="18904070" y="5525437"/>
                <a:ext cx="194622" cy="20957"/>
              </a:xfrm>
              <a:custGeom>
                <a:avLst/>
                <a:gdLst/>
                <a:ahLst/>
                <a:cxnLst/>
                <a:rect l="l" t="t" r="r" b="b"/>
                <a:pathLst>
                  <a:path w="65" h="7" extrusionOk="0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85" name="Google Shape;1285;gdf804f02a7_6_270"/>
              <p:cNvSpPr/>
              <p:nvPr/>
            </p:nvSpPr>
            <p:spPr>
              <a:xfrm>
                <a:off x="18820234" y="5519449"/>
                <a:ext cx="32937" cy="3293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00" tIns="45700" rIns="914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99"/>
                  <a:buFont typeface="Arial"/>
                  <a:buNone/>
                </a:pPr>
                <a:endParaRPr sz="3599" b="0" i="0" u="none" strike="noStrike" cap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1286" name="Google Shape;1286;gdf804f02a7_6_270"/>
          <p:cNvSpPr>
            <a:spLocks noGrp="1"/>
          </p:cNvSpPr>
          <p:nvPr>
            <p:ph type="pic" idx="3"/>
          </p:nvPr>
        </p:nvSpPr>
        <p:spPr>
          <a:xfrm>
            <a:off x="9748866" y="2623259"/>
            <a:ext cx="1513491" cy="26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7" name="Google Shape;1287;gdf804f02a7_6_270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8" name="Google Shape;1288;gdf804f02a7_6_270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">
  <p:cSld name="Two Col"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df804f02a7_6_317"/>
          <p:cNvSpPr txBox="1">
            <a:spLocks noGrp="1"/>
          </p:cNvSpPr>
          <p:nvPr>
            <p:ph type="body" idx="1"/>
          </p:nvPr>
        </p:nvSpPr>
        <p:spPr>
          <a:xfrm>
            <a:off x="548640" y="2523279"/>
            <a:ext cx="5238702" cy="356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 sz="2400">
                <a:solidFill>
                  <a:srgbClr val="5B6770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 sz="2000">
                <a:solidFill>
                  <a:srgbClr val="5B6770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 sz="1800">
                <a:solidFill>
                  <a:srgbClr val="5B6770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1" name="Google Shape;1291;gdf804f02a7_6_317"/>
          <p:cNvSpPr txBox="1">
            <a:spLocks noGrp="1"/>
          </p:cNvSpPr>
          <p:nvPr>
            <p:ph type="body" idx="2"/>
          </p:nvPr>
        </p:nvSpPr>
        <p:spPr>
          <a:xfrm>
            <a:off x="548640" y="740143"/>
            <a:ext cx="5238702" cy="178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>
                <a:solidFill>
                  <a:srgbClr val="5B677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>
                <a:solidFill>
                  <a:srgbClr val="5B677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>
                <a:solidFill>
                  <a:srgbClr val="5B677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2" name="Google Shape;1292;gdf804f02a7_6_317"/>
          <p:cNvSpPr txBox="1">
            <a:spLocks noGrp="1"/>
          </p:cNvSpPr>
          <p:nvPr>
            <p:ph type="body" idx="3"/>
          </p:nvPr>
        </p:nvSpPr>
        <p:spPr>
          <a:xfrm>
            <a:off x="6419898" y="2523279"/>
            <a:ext cx="5238702" cy="356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 sz="2400">
                <a:solidFill>
                  <a:srgbClr val="5B6770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 sz="2000">
                <a:solidFill>
                  <a:srgbClr val="5B6770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 sz="1800">
                <a:solidFill>
                  <a:srgbClr val="5B6770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  <a:defRPr sz="1600"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3" name="Google Shape;1293;gdf804f02a7_6_317"/>
          <p:cNvSpPr txBox="1">
            <a:spLocks noGrp="1"/>
          </p:cNvSpPr>
          <p:nvPr>
            <p:ph type="body" idx="4"/>
          </p:nvPr>
        </p:nvSpPr>
        <p:spPr>
          <a:xfrm>
            <a:off x="6419898" y="740143"/>
            <a:ext cx="5238702" cy="178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>
                <a:solidFill>
                  <a:srgbClr val="5B677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>
                <a:solidFill>
                  <a:srgbClr val="5B677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>
                <a:solidFill>
                  <a:srgbClr val="5B677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4" name="Google Shape;1294;gdf804f02a7_6_317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5" name="Google Shape;1295;gdf804f02a7_6_317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eed Photo + Content">
  <p:cSld name="Bleed Photo + Content"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df804f02a7_6_324"/>
          <p:cNvSpPr>
            <a:spLocks noGrp="1"/>
          </p:cNvSpPr>
          <p:nvPr>
            <p:ph type="pic" idx="2"/>
          </p:nvPr>
        </p:nvSpPr>
        <p:spPr>
          <a:xfrm>
            <a:off x="0" y="0"/>
            <a:ext cx="550244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8" name="Google Shape;1298;gdf804f02a7_6_324"/>
          <p:cNvSpPr txBox="1">
            <a:spLocks noGrp="1"/>
          </p:cNvSpPr>
          <p:nvPr>
            <p:ph type="title"/>
          </p:nvPr>
        </p:nvSpPr>
        <p:spPr>
          <a:xfrm>
            <a:off x="6126480" y="577102"/>
            <a:ext cx="5493345" cy="194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9" name="Google Shape;1299;gdf804f02a7_6_324"/>
          <p:cNvSpPr txBox="1">
            <a:spLocks noGrp="1"/>
          </p:cNvSpPr>
          <p:nvPr>
            <p:ph type="body" idx="1"/>
          </p:nvPr>
        </p:nvSpPr>
        <p:spPr>
          <a:xfrm>
            <a:off x="6126480" y="2523279"/>
            <a:ext cx="5493345" cy="356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Char char="•"/>
              <a:defRPr>
                <a:solidFill>
                  <a:srgbClr val="5B6770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  <a:defRPr>
                <a:solidFill>
                  <a:srgbClr val="5B6770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  <a:defRPr>
                <a:solidFill>
                  <a:srgbClr val="5B677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>
                <a:solidFill>
                  <a:srgbClr val="5B67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0" name="Google Shape;1300;gdf804f02a7_6_324"/>
          <p:cNvSpPr txBox="1">
            <a:spLocks noGrp="1"/>
          </p:cNvSpPr>
          <p:nvPr>
            <p:ph type="ftr" idx="11"/>
          </p:nvPr>
        </p:nvSpPr>
        <p:spPr>
          <a:xfrm>
            <a:off x="5762318" y="6532812"/>
            <a:ext cx="5486400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1" name="Google Shape;1301;gdf804f02a7_6_324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2">
  <p:cSld name="2x2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df804f02a7_6_330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4" name="Google Shape;1304;gdf804f02a7_6_330"/>
          <p:cNvSpPr>
            <a:spLocks noGrp="1"/>
          </p:cNvSpPr>
          <p:nvPr>
            <p:ph type="pic" idx="2"/>
          </p:nvPr>
        </p:nvSpPr>
        <p:spPr>
          <a:xfrm>
            <a:off x="549275" y="1828800"/>
            <a:ext cx="1851688" cy="185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5" name="Google Shape;1305;gdf804f02a7_6_330"/>
          <p:cNvSpPr txBox="1">
            <a:spLocks noGrp="1"/>
          </p:cNvSpPr>
          <p:nvPr>
            <p:ph type="body" idx="1"/>
          </p:nvPr>
        </p:nvSpPr>
        <p:spPr>
          <a:xfrm>
            <a:off x="2680572" y="1857110"/>
            <a:ext cx="3083622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6" name="Google Shape;1306;gdf804f02a7_6_330"/>
          <p:cNvSpPr txBox="1">
            <a:spLocks noGrp="1"/>
          </p:cNvSpPr>
          <p:nvPr>
            <p:ph type="body" idx="3"/>
          </p:nvPr>
        </p:nvSpPr>
        <p:spPr>
          <a:xfrm>
            <a:off x="2680571" y="2486024"/>
            <a:ext cx="3083622" cy="119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600"/>
              <a:buNone/>
              <a:defRPr sz="1600" b="0">
                <a:solidFill>
                  <a:srgbClr val="5B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7" name="Google Shape;1307;gdf804f02a7_6_330"/>
          <p:cNvSpPr>
            <a:spLocks noGrp="1"/>
          </p:cNvSpPr>
          <p:nvPr>
            <p:ph type="pic" idx="4"/>
          </p:nvPr>
        </p:nvSpPr>
        <p:spPr>
          <a:xfrm>
            <a:off x="6439284" y="1823639"/>
            <a:ext cx="1851688" cy="185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8" name="Google Shape;1308;gdf804f02a7_6_330"/>
          <p:cNvSpPr txBox="1">
            <a:spLocks noGrp="1"/>
          </p:cNvSpPr>
          <p:nvPr>
            <p:ph type="body" idx="5"/>
          </p:nvPr>
        </p:nvSpPr>
        <p:spPr>
          <a:xfrm>
            <a:off x="8574343" y="1828800"/>
            <a:ext cx="3083622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9" name="Google Shape;1309;gdf804f02a7_6_330"/>
          <p:cNvSpPr txBox="1">
            <a:spLocks noGrp="1"/>
          </p:cNvSpPr>
          <p:nvPr>
            <p:ph type="body" idx="6"/>
          </p:nvPr>
        </p:nvSpPr>
        <p:spPr>
          <a:xfrm>
            <a:off x="8574342" y="2457714"/>
            <a:ext cx="3083622" cy="119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600"/>
              <a:buNone/>
              <a:defRPr sz="1600" b="0">
                <a:solidFill>
                  <a:srgbClr val="5B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0" name="Google Shape;1310;gdf804f02a7_6_330"/>
          <p:cNvSpPr>
            <a:spLocks noGrp="1"/>
          </p:cNvSpPr>
          <p:nvPr>
            <p:ph type="pic" idx="7"/>
          </p:nvPr>
        </p:nvSpPr>
        <p:spPr>
          <a:xfrm>
            <a:off x="548640" y="4166116"/>
            <a:ext cx="1851688" cy="185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1" name="Google Shape;1311;gdf804f02a7_6_330"/>
          <p:cNvSpPr txBox="1">
            <a:spLocks noGrp="1"/>
          </p:cNvSpPr>
          <p:nvPr>
            <p:ph type="body" idx="8"/>
          </p:nvPr>
        </p:nvSpPr>
        <p:spPr>
          <a:xfrm>
            <a:off x="2679937" y="4194426"/>
            <a:ext cx="3083622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2" name="Google Shape;1312;gdf804f02a7_6_330"/>
          <p:cNvSpPr txBox="1">
            <a:spLocks noGrp="1"/>
          </p:cNvSpPr>
          <p:nvPr>
            <p:ph type="body" idx="9"/>
          </p:nvPr>
        </p:nvSpPr>
        <p:spPr>
          <a:xfrm>
            <a:off x="2679936" y="4823340"/>
            <a:ext cx="3083622" cy="119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600"/>
              <a:buNone/>
              <a:defRPr sz="1600" b="0">
                <a:solidFill>
                  <a:srgbClr val="5B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3" name="Google Shape;1313;gdf804f02a7_6_330"/>
          <p:cNvSpPr>
            <a:spLocks noGrp="1"/>
          </p:cNvSpPr>
          <p:nvPr>
            <p:ph type="pic" idx="13"/>
          </p:nvPr>
        </p:nvSpPr>
        <p:spPr>
          <a:xfrm>
            <a:off x="6438649" y="4160955"/>
            <a:ext cx="1851688" cy="185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4" name="Google Shape;1314;gdf804f02a7_6_330"/>
          <p:cNvSpPr txBox="1">
            <a:spLocks noGrp="1"/>
          </p:cNvSpPr>
          <p:nvPr>
            <p:ph type="body" idx="14"/>
          </p:nvPr>
        </p:nvSpPr>
        <p:spPr>
          <a:xfrm>
            <a:off x="8573708" y="4166116"/>
            <a:ext cx="3083622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5" name="Google Shape;1315;gdf804f02a7_6_330"/>
          <p:cNvSpPr txBox="1">
            <a:spLocks noGrp="1"/>
          </p:cNvSpPr>
          <p:nvPr>
            <p:ph type="body" idx="15"/>
          </p:nvPr>
        </p:nvSpPr>
        <p:spPr>
          <a:xfrm>
            <a:off x="8573707" y="4795030"/>
            <a:ext cx="3083622" cy="119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600"/>
              <a:buNone/>
              <a:defRPr sz="1600" b="0">
                <a:solidFill>
                  <a:srgbClr val="5B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6" name="Google Shape;1316;gdf804f02a7_6_330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gdf804f02a7_6_330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ards">
  <p:cSld name="3 Cards"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df804f02a7_6_346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0" name="Google Shape;1320;gdf804f02a7_6_346"/>
          <p:cNvSpPr/>
          <p:nvPr/>
        </p:nvSpPr>
        <p:spPr>
          <a:xfrm>
            <a:off x="548640" y="1828801"/>
            <a:ext cx="3341573" cy="43000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gdf804f02a7_6_346"/>
          <p:cNvSpPr>
            <a:spLocks noGrp="1"/>
          </p:cNvSpPr>
          <p:nvPr>
            <p:ph type="pic" idx="2"/>
          </p:nvPr>
        </p:nvSpPr>
        <p:spPr>
          <a:xfrm>
            <a:off x="548640" y="1828800"/>
            <a:ext cx="334157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2" name="Google Shape;1322;gdf804f02a7_6_346"/>
          <p:cNvSpPr txBox="1">
            <a:spLocks noGrp="1"/>
          </p:cNvSpPr>
          <p:nvPr>
            <p:ph type="body" idx="1"/>
          </p:nvPr>
        </p:nvSpPr>
        <p:spPr>
          <a:xfrm>
            <a:off x="792551" y="3715518"/>
            <a:ext cx="2893636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3" name="Google Shape;1323;gdf804f02a7_6_346"/>
          <p:cNvSpPr txBox="1">
            <a:spLocks noGrp="1"/>
          </p:cNvSpPr>
          <p:nvPr>
            <p:ph type="body" idx="3"/>
          </p:nvPr>
        </p:nvSpPr>
        <p:spPr>
          <a:xfrm>
            <a:off x="792551" y="4440684"/>
            <a:ext cx="2893636" cy="147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4" name="Google Shape;1324;gdf804f02a7_6_346"/>
          <p:cNvSpPr/>
          <p:nvPr/>
        </p:nvSpPr>
        <p:spPr>
          <a:xfrm>
            <a:off x="4432833" y="1828800"/>
            <a:ext cx="3341573" cy="43160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gdf804f02a7_6_346"/>
          <p:cNvSpPr>
            <a:spLocks noGrp="1"/>
          </p:cNvSpPr>
          <p:nvPr>
            <p:ph type="pic" idx="4"/>
          </p:nvPr>
        </p:nvSpPr>
        <p:spPr>
          <a:xfrm>
            <a:off x="4432833" y="1828800"/>
            <a:ext cx="334157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6" name="Google Shape;1326;gdf804f02a7_6_346"/>
          <p:cNvSpPr txBox="1">
            <a:spLocks noGrp="1"/>
          </p:cNvSpPr>
          <p:nvPr>
            <p:ph type="body" idx="5"/>
          </p:nvPr>
        </p:nvSpPr>
        <p:spPr>
          <a:xfrm>
            <a:off x="4676744" y="3731559"/>
            <a:ext cx="2893636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7" name="Google Shape;1327;gdf804f02a7_6_346"/>
          <p:cNvSpPr txBox="1">
            <a:spLocks noGrp="1"/>
          </p:cNvSpPr>
          <p:nvPr>
            <p:ph type="body" idx="6"/>
          </p:nvPr>
        </p:nvSpPr>
        <p:spPr>
          <a:xfrm>
            <a:off x="4676744" y="4456725"/>
            <a:ext cx="2893636" cy="147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8" name="Google Shape;1328;gdf804f02a7_6_346"/>
          <p:cNvSpPr/>
          <p:nvPr/>
        </p:nvSpPr>
        <p:spPr>
          <a:xfrm>
            <a:off x="8317027" y="1828800"/>
            <a:ext cx="3341573" cy="43160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gdf804f02a7_6_346"/>
          <p:cNvSpPr>
            <a:spLocks noGrp="1"/>
          </p:cNvSpPr>
          <p:nvPr>
            <p:ph type="pic" idx="7"/>
          </p:nvPr>
        </p:nvSpPr>
        <p:spPr>
          <a:xfrm>
            <a:off x="8317027" y="1828800"/>
            <a:ext cx="3341573" cy="16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0" name="Google Shape;1330;gdf804f02a7_6_346"/>
          <p:cNvSpPr txBox="1">
            <a:spLocks noGrp="1"/>
          </p:cNvSpPr>
          <p:nvPr>
            <p:ph type="body" idx="8"/>
          </p:nvPr>
        </p:nvSpPr>
        <p:spPr>
          <a:xfrm>
            <a:off x="8560938" y="3731559"/>
            <a:ext cx="2893636" cy="5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1" name="Google Shape;1331;gdf804f02a7_6_346"/>
          <p:cNvSpPr txBox="1">
            <a:spLocks noGrp="1"/>
          </p:cNvSpPr>
          <p:nvPr>
            <p:ph type="body" idx="9"/>
          </p:nvPr>
        </p:nvSpPr>
        <p:spPr>
          <a:xfrm>
            <a:off x="8560938" y="4456725"/>
            <a:ext cx="2893636" cy="147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2" name="Google Shape;1332;gdf804f02a7_6_346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gdf804f02a7_6_346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ats">
  <p:cSld name="3 Stats"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df804f02a7_6_362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6" name="Google Shape;1336;gdf804f02a7_6_362"/>
          <p:cNvSpPr txBox="1">
            <a:spLocks noGrp="1"/>
          </p:cNvSpPr>
          <p:nvPr>
            <p:ph type="body" idx="1"/>
          </p:nvPr>
        </p:nvSpPr>
        <p:spPr>
          <a:xfrm>
            <a:off x="838200" y="4035099"/>
            <a:ext cx="3052013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7" name="Google Shape;1337;gdf804f02a7_6_362"/>
          <p:cNvSpPr txBox="1">
            <a:spLocks noGrp="1"/>
          </p:cNvSpPr>
          <p:nvPr>
            <p:ph type="body" idx="2"/>
          </p:nvPr>
        </p:nvSpPr>
        <p:spPr>
          <a:xfrm>
            <a:off x="4569994" y="4051140"/>
            <a:ext cx="3052012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8" name="Google Shape;1338;gdf804f02a7_6_362"/>
          <p:cNvSpPr txBox="1">
            <a:spLocks noGrp="1"/>
          </p:cNvSpPr>
          <p:nvPr>
            <p:ph type="body" idx="3"/>
          </p:nvPr>
        </p:nvSpPr>
        <p:spPr>
          <a:xfrm>
            <a:off x="8301788" y="4035099"/>
            <a:ext cx="3052012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9" name="Google Shape;1339;gdf804f02a7_6_362"/>
          <p:cNvSpPr txBox="1">
            <a:spLocks noGrp="1"/>
          </p:cNvSpPr>
          <p:nvPr>
            <p:ph type="body" idx="4"/>
          </p:nvPr>
        </p:nvSpPr>
        <p:spPr>
          <a:xfrm>
            <a:off x="838200" y="2528864"/>
            <a:ext cx="305201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0" name="Google Shape;1340;gdf804f02a7_6_362"/>
          <p:cNvSpPr txBox="1">
            <a:spLocks noGrp="1"/>
          </p:cNvSpPr>
          <p:nvPr>
            <p:ph type="body" idx="5"/>
          </p:nvPr>
        </p:nvSpPr>
        <p:spPr>
          <a:xfrm>
            <a:off x="4569994" y="2528864"/>
            <a:ext cx="30520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1" name="Google Shape;1341;gdf804f02a7_6_362"/>
          <p:cNvSpPr txBox="1">
            <a:spLocks noGrp="1"/>
          </p:cNvSpPr>
          <p:nvPr>
            <p:ph type="body" idx="6"/>
          </p:nvPr>
        </p:nvSpPr>
        <p:spPr>
          <a:xfrm>
            <a:off x="8301788" y="2528864"/>
            <a:ext cx="30520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2" name="Google Shape;1342;gdf804f02a7_6_362"/>
          <p:cNvSpPr txBox="1">
            <a:spLocks noGrp="1"/>
          </p:cNvSpPr>
          <p:nvPr>
            <p:ph type="body" idx="7"/>
          </p:nvPr>
        </p:nvSpPr>
        <p:spPr>
          <a:xfrm>
            <a:off x="838201" y="3310539"/>
            <a:ext cx="30520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3" name="Google Shape;1343;gdf804f02a7_6_362"/>
          <p:cNvSpPr txBox="1">
            <a:spLocks noGrp="1"/>
          </p:cNvSpPr>
          <p:nvPr>
            <p:ph type="body" idx="8"/>
          </p:nvPr>
        </p:nvSpPr>
        <p:spPr>
          <a:xfrm>
            <a:off x="4569994" y="3305623"/>
            <a:ext cx="3052011" cy="28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4" name="Google Shape;1344;gdf804f02a7_6_362"/>
          <p:cNvSpPr txBox="1">
            <a:spLocks noGrp="1"/>
          </p:cNvSpPr>
          <p:nvPr>
            <p:ph type="body" idx="9"/>
          </p:nvPr>
        </p:nvSpPr>
        <p:spPr>
          <a:xfrm>
            <a:off x="8301786" y="3310539"/>
            <a:ext cx="3052013" cy="28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5" name="Google Shape;1345;gdf804f02a7_6_362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6" name="Google Shape;1346;gdf804f02a7_6_362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ats">
  <p:cSld name="4 Stats"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df804f02a7_6_375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9" name="Google Shape;1349;gdf804f02a7_6_375"/>
          <p:cNvSpPr txBox="1">
            <a:spLocks noGrp="1"/>
          </p:cNvSpPr>
          <p:nvPr>
            <p:ph type="body" idx="1"/>
          </p:nvPr>
        </p:nvSpPr>
        <p:spPr>
          <a:xfrm>
            <a:off x="548831" y="4035099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0" name="Google Shape;1350;gdf804f02a7_6_375"/>
          <p:cNvSpPr txBox="1">
            <a:spLocks noGrp="1"/>
          </p:cNvSpPr>
          <p:nvPr>
            <p:ph type="body" idx="2"/>
          </p:nvPr>
        </p:nvSpPr>
        <p:spPr>
          <a:xfrm>
            <a:off x="548831" y="252886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1" name="Google Shape;1351;gdf804f02a7_6_375"/>
          <p:cNvSpPr txBox="1">
            <a:spLocks noGrp="1"/>
          </p:cNvSpPr>
          <p:nvPr>
            <p:ph type="body" idx="3"/>
          </p:nvPr>
        </p:nvSpPr>
        <p:spPr>
          <a:xfrm>
            <a:off x="548640" y="331053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2" name="Google Shape;1352;gdf804f02a7_6_375"/>
          <p:cNvSpPr txBox="1">
            <a:spLocks noGrp="1"/>
          </p:cNvSpPr>
          <p:nvPr>
            <p:ph type="body" idx="4"/>
          </p:nvPr>
        </p:nvSpPr>
        <p:spPr>
          <a:xfrm>
            <a:off x="3444431" y="4035099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3" name="Google Shape;1353;gdf804f02a7_6_375"/>
          <p:cNvSpPr txBox="1">
            <a:spLocks noGrp="1"/>
          </p:cNvSpPr>
          <p:nvPr>
            <p:ph type="body" idx="5"/>
          </p:nvPr>
        </p:nvSpPr>
        <p:spPr>
          <a:xfrm>
            <a:off x="3444431" y="252886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4" name="Google Shape;1354;gdf804f02a7_6_375"/>
          <p:cNvSpPr txBox="1">
            <a:spLocks noGrp="1"/>
          </p:cNvSpPr>
          <p:nvPr>
            <p:ph type="body" idx="6"/>
          </p:nvPr>
        </p:nvSpPr>
        <p:spPr>
          <a:xfrm>
            <a:off x="3444240" y="331053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5" name="Google Shape;1355;gdf804f02a7_6_375"/>
          <p:cNvSpPr txBox="1">
            <a:spLocks noGrp="1"/>
          </p:cNvSpPr>
          <p:nvPr>
            <p:ph type="body" idx="7"/>
          </p:nvPr>
        </p:nvSpPr>
        <p:spPr>
          <a:xfrm>
            <a:off x="6328456" y="4035099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6" name="Google Shape;1356;gdf804f02a7_6_375"/>
          <p:cNvSpPr txBox="1">
            <a:spLocks noGrp="1"/>
          </p:cNvSpPr>
          <p:nvPr>
            <p:ph type="body" idx="8"/>
          </p:nvPr>
        </p:nvSpPr>
        <p:spPr>
          <a:xfrm>
            <a:off x="6328456" y="252886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7" name="Google Shape;1357;gdf804f02a7_6_375"/>
          <p:cNvSpPr txBox="1">
            <a:spLocks noGrp="1"/>
          </p:cNvSpPr>
          <p:nvPr>
            <p:ph type="body" idx="9"/>
          </p:nvPr>
        </p:nvSpPr>
        <p:spPr>
          <a:xfrm>
            <a:off x="6328265" y="331053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8" name="Google Shape;1358;gdf804f02a7_6_375"/>
          <p:cNvSpPr txBox="1">
            <a:spLocks noGrp="1"/>
          </p:cNvSpPr>
          <p:nvPr>
            <p:ph type="body" idx="13"/>
          </p:nvPr>
        </p:nvSpPr>
        <p:spPr>
          <a:xfrm>
            <a:off x="9232739" y="4035099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9" name="Google Shape;1359;gdf804f02a7_6_375"/>
          <p:cNvSpPr txBox="1">
            <a:spLocks noGrp="1"/>
          </p:cNvSpPr>
          <p:nvPr>
            <p:ph type="body" idx="14"/>
          </p:nvPr>
        </p:nvSpPr>
        <p:spPr>
          <a:xfrm>
            <a:off x="9232739" y="252886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0" name="Google Shape;1360;gdf804f02a7_6_375"/>
          <p:cNvSpPr txBox="1">
            <a:spLocks noGrp="1"/>
          </p:cNvSpPr>
          <p:nvPr>
            <p:ph type="body" idx="15"/>
          </p:nvPr>
        </p:nvSpPr>
        <p:spPr>
          <a:xfrm>
            <a:off x="9232548" y="331053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1" name="Google Shape;1361;gdf804f02a7_6_375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2" name="Google Shape;1362;gdf804f02a7_6_375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ats + Icon">
  <p:cSld name="3 Stats + Icon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df804f02a7_6_391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5" name="Google Shape;1365;gdf804f02a7_6_391"/>
          <p:cNvSpPr txBox="1">
            <a:spLocks noGrp="1"/>
          </p:cNvSpPr>
          <p:nvPr>
            <p:ph type="body" idx="1"/>
          </p:nvPr>
        </p:nvSpPr>
        <p:spPr>
          <a:xfrm>
            <a:off x="838200" y="4266598"/>
            <a:ext cx="3052013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6" name="Google Shape;1366;gdf804f02a7_6_391"/>
          <p:cNvSpPr txBox="1">
            <a:spLocks noGrp="1"/>
          </p:cNvSpPr>
          <p:nvPr>
            <p:ph type="body" idx="2"/>
          </p:nvPr>
        </p:nvSpPr>
        <p:spPr>
          <a:xfrm>
            <a:off x="4569994" y="4282639"/>
            <a:ext cx="3052012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7" name="Google Shape;1367;gdf804f02a7_6_391"/>
          <p:cNvSpPr txBox="1">
            <a:spLocks noGrp="1"/>
          </p:cNvSpPr>
          <p:nvPr>
            <p:ph type="body" idx="3"/>
          </p:nvPr>
        </p:nvSpPr>
        <p:spPr>
          <a:xfrm>
            <a:off x="8301788" y="4266598"/>
            <a:ext cx="3052012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8" name="Google Shape;1368;gdf804f02a7_6_391"/>
          <p:cNvSpPr txBox="1">
            <a:spLocks noGrp="1"/>
          </p:cNvSpPr>
          <p:nvPr>
            <p:ph type="body" idx="4"/>
          </p:nvPr>
        </p:nvSpPr>
        <p:spPr>
          <a:xfrm>
            <a:off x="838200" y="2945558"/>
            <a:ext cx="305201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9" name="Google Shape;1369;gdf804f02a7_6_391"/>
          <p:cNvSpPr txBox="1">
            <a:spLocks noGrp="1"/>
          </p:cNvSpPr>
          <p:nvPr>
            <p:ph type="body" idx="5"/>
          </p:nvPr>
        </p:nvSpPr>
        <p:spPr>
          <a:xfrm>
            <a:off x="4569994" y="2945558"/>
            <a:ext cx="30520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0" name="Google Shape;1370;gdf804f02a7_6_391"/>
          <p:cNvSpPr txBox="1">
            <a:spLocks noGrp="1"/>
          </p:cNvSpPr>
          <p:nvPr>
            <p:ph type="body" idx="6"/>
          </p:nvPr>
        </p:nvSpPr>
        <p:spPr>
          <a:xfrm>
            <a:off x="8301788" y="2945558"/>
            <a:ext cx="30520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1" name="Google Shape;1371;gdf804f02a7_6_391"/>
          <p:cNvSpPr txBox="1">
            <a:spLocks noGrp="1"/>
          </p:cNvSpPr>
          <p:nvPr>
            <p:ph type="body" idx="7"/>
          </p:nvPr>
        </p:nvSpPr>
        <p:spPr>
          <a:xfrm>
            <a:off x="838200" y="3727233"/>
            <a:ext cx="30520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2" name="Google Shape;1372;gdf804f02a7_6_391"/>
          <p:cNvSpPr txBox="1">
            <a:spLocks noGrp="1"/>
          </p:cNvSpPr>
          <p:nvPr>
            <p:ph type="body" idx="8"/>
          </p:nvPr>
        </p:nvSpPr>
        <p:spPr>
          <a:xfrm>
            <a:off x="4569994" y="3722317"/>
            <a:ext cx="3052011" cy="28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3" name="Google Shape;1373;gdf804f02a7_6_391"/>
          <p:cNvSpPr txBox="1">
            <a:spLocks noGrp="1"/>
          </p:cNvSpPr>
          <p:nvPr>
            <p:ph type="body" idx="9"/>
          </p:nvPr>
        </p:nvSpPr>
        <p:spPr>
          <a:xfrm>
            <a:off x="8301786" y="3727233"/>
            <a:ext cx="30520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4" name="Google Shape;1374;gdf804f02a7_6_391"/>
          <p:cNvSpPr>
            <a:spLocks noGrp="1"/>
          </p:cNvSpPr>
          <p:nvPr>
            <p:ph type="pic" idx="13"/>
          </p:nvPr>
        </p:nvSpPr>
        <p:spPr>
          <a:xfrm>
            <a:off x="1907006" y="18355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5" name="Google Shape;1375;gdf804f02a7_6_391"/>
          <p:cNvSpPr>
            <a:spLocks noGrp="1"/>
          </p:cNvSpPr>
          <p:nvPr>
            <p:ph type="pic" idx="14"/>
          </p:nvPr>
        </p:nvSpPr>
        <p:spPr>
          <a:xfrm>
            <a:off x="5638800" y="18417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6" name="Google Shape;1376;gdf804f02a7_6_391"/>
          <p:cNvSpPr>
            <a:spLocks noGrp="1"/>
          </p:cNvSpPr>
          <p:nvPr>
            <p:ph type="pic" idx="15"/>
          </p:nvPr>
        </p:nvSpPr>
        <p:spPr>
          <a:xfrm>
            <a:off x="9370594" y="18355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7" name="Google Shape;1377;gdf804f02a7_6_391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8" name="Google Shape;1378;gdf804f02a7_6_391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ats + Icons">
  <p:cSld name="4 Stats + Icons"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df804f02a7_6_407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1" name="Google Shape;1381;gdf804f02a7_6_407"/>
          <p:cNvSpPr txBox="1">
            <a:spLocks noGrp="1"/>
          </p:cNvSpPr>
          <p:nvPr>
            <p:ph type="body" idx="1"/>
          </p:nvPr>
        </p:nvSpPr>
        <p:spPr>
          <a:xfrm>
            <a:off x="548831" y="4255020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2" name="Google Shape;1382;gdf804f02a7_6_407"/>
          <p:cNvSpPr txBox="1">
            <a:spLocks noGrp="1"/>
          </p:cNvSpPr>
          <p:nvPr>
            <p:ph type="body" idx="2"/>
          </p:nvPr>
        </p:nvSpPr>
        <p:spPr>
          <a:xfrm>
            <a:off x="548831" y="294555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3" name="Google Shape;1383;gdf804f02a7_6_407"/>
          <p:cNvSpPr txBox="1">
            <a:spLocks noGrp="1"/>
          </p:cNvSpPr>
          <p:nvPr>
            <p:ph type="body" idx="3"/>
          </p:nvPr>
        </p:nvSpPr>
        <p:spPr>
          <a:xfrm>
            <a:off x="548640" y="372722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4" name="Google Shape;1384;gdf804f02a7_6_407"/>
          <p:cNvSpPr txBox="1">
            <a:spLocks noGrp="1"/>
          </p:cNvSpPr>
          <p:nvPr>
            <p:ph type="body" idx="4"/>
          </p:nvPr>
        </p:nvSpPr>
        <p:spPr>
          <a:xfrm>
            <a:off x="3444431" y="4255020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5" name="Google Shape;1385;gdf804f02a7_6_407"/>
          <p:cNvSpPr txBox="1">
            <a:spLocks noGrp="1"/>
          </p:cNvSpPr>
          <p:nvPr>
            <p:ph type="body" idx="5"/>
          </p:nvPr>
        </p:nvSpPr>
        <p:spPr>
          <a:xfrm>
            <a:off x="3444431" y="294555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6" name="Google Shape;1386;gdf804f02a7_6_407"/>
          <p:cNvSpPr txBox="1">
            <a:spLocks noGrp="1"/>
          </p:cNvSpPr>
          <p:nvPr>
            <p:ph type="body" idx="6"/>
          </p:nvPr>
        </p:nvSpPr>
        <p:spPr>
          <a:xfrm>
            <a:off x="3444240" y="372722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7" name="Google Shape;1387;gdf804f02a7_6_407"/>
          <p:cNvSpPr txBox="1">
            <a:spLocks noGrp="1"/>
          </p:cNvSpPr>
          <p:nvPr>
            <p:ph type="body" idx="7"/>
          </p:nvPr>
        </p:nvSpPr>
        <p:spPr>
          <a:xfrm>
            <a:off x="6328456" y="4255020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8" name="Google Shape;1388;gdf804f02a7_6_407"/>
          <p:cNvSpPr txBox="1">
            <a:spLocks noGrp="1"/>
          </p:cNvSpPr>
          <p:nvPr>
            <p:ph type="body" idx="8"/>
          </p:nvPr>
        </p:nvSpPr>
        <p:spPr>
          <a:xfrm>
            <a:off x="6328456" y="294555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9" name="Google Shape;1389;gdf804f02a7_6_407"/>
          <p:cNvSpPr txBox="1">
            <a:spLocks noGrp="1"/>
          </p:cNvSpPr>
          <p:nvPr>
            <p:ph type="body" idx="9"/>
          </p:nvPr>
        </p:nvSpPr>
        <p:spPr>
          <a:xfrm>
            <a:off x="6328265" y="372722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0" name="Google Shape;1390;gdf804f02a7_6_407"/>
          <p:cNvSpPr txBox="1">
            <a:spLocks noGrp="1"/>
          </p:cNvSpPr>
          <p:nvPr>
            <p:ph type="body" idx="13"/>
          </p:nvPr>
        </p:nvSpPr>
        <p:spPr>
          <a:xfrm>
            <a:off x="9232739" y="4255020"/>
            <a:ext cx="2425861" cy="18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1800"/>
              <a:buNone/>
              <a:defRPr sz="1800" b="0">
                <a:solidFill>
                  <a:srgbClr val="5D677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1" name="Google Shape;1391;gdf804f02a7_6_407"/>
          <p:cNvSpPr txBox="1">
            <a:spLocks noGrp="1"/>
          </p:cNvSpPr>
          <p:nvPr>
            <p:ph type="body" idx="14"/>
          </p:nvPr>
        </p:nvSpPr>
        <p:spPr>
          <a:xfrm>
            <a:off x="9232739" y="2945554"/>
            <a:ext cx="242586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400"/>
              <a:buNone/>
              <a:defRPr sz="5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2" name="Google Shape;1392;gdf804f02a7_6_407"/>
          <p:cNvSpPr txBox="1">
            <a:spLocks noGrp="1"/>
          </p:cNvSpPr>
          <p:nvPr>
            <p:ph type="body" idx="15"/>
          </p:nvPr>
        </p:nvSpPr>
        <p:spPr>
          <a:xfrm>
            <a:off x="9232548" y="3727229"/>
            <a:ext cx="2426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3" name="Google Shape;1393;gdf804f02a7_6_407"/>
          <p:cNvSpPr>
            <a:spLocks noGrp="1"/>
          </p:cNvSpPr>
          <p:nvPr>
            <p:ph type="pic" idx="16"/>
          </p:nvPr>
        </p:nvSpPr>
        <p:spPr>
          <a:xfrm>
            <a:off x="1304466" y="18355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4" name="Google Shape;1394;gdf804f02a7_6_407"/>
          <p:cNvSpPr>
            <a:spLocks noGrp="1"/>
          </p:cNvSpPr>
          <p:nvPr>
            <p:ph type="pic" idx="17"/>
          </p:nvPr>
        </p:nvSpPr>
        <p:spPr>
          <a:xfrm>
            <a:off x="4200066" y="18355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5" name="Google Shape;1395;gdf804f02a7_6_407"/>
          <p:cNvSpPr>
            <a:spLocks noGrp="1"/>
          </p:cNvSpPr>
          <p:nvPr>
            <p:ph type="pic" idx="18"/>
          </p:nvPr>
        </p:nvSpPr>
        <p:spPr>
          <a:xfrm>
            <a:off x="7078447" y="18355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6" name="Google Shape;1396;gdf804f02a7_6_407"/>
          <p:cNvSpPr>
            <a:spLocks noGrp="1"/>
          </p:cNvSpPr>
          <p:nvPr>
            <p:ph type="pic" idx="19"/>
          </p:nvPr>
        </p:nvSpPr>
        <p:spPr>
          <a:xfrm>
            <a:off x="9988374" y="183550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7" name="Google Shape;1397;gdf804f02a7_6_407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8" name="Google Shape;1398;gdf804f02a7_6_407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x1 + Icon">
  <p:cSld name="3x1 + Icon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df804f02a7_6_427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1" name="Google Shape;1401;gdf804f02a7_6_427"/>
          <p:cNvSpPr txBox="1">
            <a:spLocks noGrp="1"/>
          </p:cNvSpPr>
          <p:nvPr>
            <p:ph type="body" idx="1"/>
          </p:nvPr>
        </p:nvSpPr>
        <p:spPr>
          <a:xfrm>
            <a:off x="780140" y="3414574"/>
            <a:ext cx="2922922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2" name="Google Shape;1402;gdf804f02a7_6_427"/>
          <p:cNvSpPr txBox="1">
            <a:spLocks noGrp="1"/>
          </p:cNvSpPr>
          <p:nvPr>
            <p:ph type="body" idx="2"/>
          </p:nvPr>
        </p:nvSpPr>
        <p:spPr>
          <a:xfrm>
            <a:off x="780140" y="4336515"/>
            <a:ext cx="2922922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3" name="Google Shape;1403;gdf804f02a7_6_427"/>
          <p:cNvSpPr>
            <a:spLocks noGrp="1"/>
          </p:cNvSpPr>
          <p:nvPr>
            <p:ph type="pic" idx="3"/>
          </p:nvPr>
        </p:nvSpPr>
        <p:spPr>
          <a:xfrm>
            <a:off x="780140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4" name="Google Shape;1404;gdf804f02a7_6_427"/>
          <p:cNvSpPr txBox="1">
            <a:spLocks noGrp="1"/>
          </p:cNvSpPr>
          <p:nvPr>
            <p:ph type="body" idx="4"/>
          </p:nvPr>
        </p:nvSpPr>
        <p:spPr>
          <a:xfrm>
            <a:off x="8479233" y="3414574"/>
            <a:ext cx="2922922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5" name="Google Shape;1405;gdf804f02a7_6_427"/>
          <p:cNvSpPr txBox="1">
            <a:spLocks noGrp="1"/>
          </p:cNvSpPr>
          <p:nvPr>
            <p:ph type="body" idx="5"/>
          </p:nvPr>
        </p:nvSpPr>
        <p:spPr>
          <a:xfrm>
            <a:off x="8479233" y="4336515"/>
            <a:ext cx="2922922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6" name="Google Shape;1406;gdf804f02a7_6_427"/>
          <p:cNvSpPr>
            <a:spLocks noGrp="1"/>
          </p:cNvSpPr>
          <p:nvPr>
            <p:ph type="pic" idx="6"/>
          </p:nvPr>
        </p:nvSpPr>
        <p:spPr>
          <a:xfrm>
            <a:off x="8479233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7" name="Google Shape;1407;gdf804f02a7_6_427"/>
          <p:cNvSpPr txBox="1">
            <a:spLocks noGrp="1"/>
          </p:cNvSpPr>
          <p:nvPr>
            <p:ph type="body" idx="7"/>
          </p:nvPr>
        </p:nvSpPr>
        <p:spPr>
          <a:xfrm>
            <a:off x="4629686" y="3414574"/>
            <a:ext cx="2922922" cy="67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8" name="Google Shape;1408;gdf804f02a7_6_427"/>
          <p:cNvSpPr txBox="1">
            <a:spLocks noGrp="1"/>
          </p:cNvSpPr>
          <p:nvPr>
            <p:ph type="body" idx="8"/>
          </p:nvPr>
        </p:nvSpPr>
        <p:spPr>
          <a:xfrm>
            <a:off x="4629686" y="4336515"/>
            <a:ext cx="2922922" cy="175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5C6872"/>
              </a:buClr>
              <a:buSzPts val="1800"/>
              <a:buNone/>
              <a:defRPr sz="1800" b="0">
                <a:solidFill>
                  <a:srgbClr val="5C68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9" name="Google Shape;1409;gdf804f02a7_6_427"/>
          <p:cNvSpPr>
            <a:spLocks noGrp="1"/>
          </p:cNvSpPr>
          <p:nvPr>
            <p:ph type="pic" idx="9"/>
          </p:nvPr>
        </p:nvSpPr>
        <p:spPr>
          <a:xfrm>
            <a:off x="4629686" y="21432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0" name="Google Shape;1410;gdf804f02a7_6_427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1" name="Google Shape;1411;gdf804f02a7_6_427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3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99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3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548640" y="1825625"/>
            <a:ext cx="11109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ABABA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df804f02a7_1_0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0" name="Google Shape;490;gdf804f02a7_1_0"/>
          <p:cNvSpPr txBox="1">
            <a:spLocks noGrp="1"/>
          </p:cNvSpPr>
          <p:nvPr>
            <p:ph type="body" idx="1"/>
          </p:nvPr>
        </p:nvSpPr>
        <p:spPr>
          <a:xfrm>
            <a:off x="548640" y="1825625"/>
            <a:ext cx="11109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1" name="Google Shape;491;gdf804f02a7_1_0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ABABA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2" name="Google Shape;492;gdf804f02a7_1_0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df804f02a7_6_0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4" name="Google Shape;974;gdf804f02a7_6_0"/>
          <p:cNvSpPr txBox="1">
            <a:spLocks noGrp="1"/>
          </p:cNvSpPr>
          <p:nvPr>
            <p:ph type="body" idx="1"/>
          </p:nvPr>
        </p:nvSpPr>
        <p:spPr>
          <a:xfrm>
            <a:off x="548640" y="1825625"/>
            <a:ext cx="11109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5" name="Google Shape;975;gdf804f02a7_6_0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ABABA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6" name="Google Shape;976;gdf804f02a7_6_0"/>
          <p:cNvSpPr txBox="1">
            <a:spLocks noGrp="1"/>
          </p:cNvSpPr>
          <p:nvPr>
            <p:ph type="sldNum" idx="12"/>
          </p:nvPr>
        </p:nvSpPr>
        <p:spPr>
          <a:xfrm>
            <a:off x="8915400" y="6444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D90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  <p:sldLayoutId id="2147483752" r:id="rId31"/>
    <p:sldLayoutId id="2147483753" r:id="rId32"/>
    <p:sldLayoutId id="2147483754" r:id="rId33"/>
    <p:sldLayoutId id="2147483755" r:id="rId34"/>
    <p:sldLayoutId id="2147483756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"/>
          <p:cNvSpPr txBox="1">
            <a:spLocks noGrp="1"/>
          </p:cNvSpPr>
          <p:nvPr>
            <p:ph type="subTitle" idx="1"/>
          </p:nvPr>
        </p:nvSpPr>
        <p:spPr>
          <a:xfrm>
            <a:off x="3593591" y="4121830"/>
            <a:ext cx="76543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1800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9AE"/>
              </a:buClr>
              <a:buSzPts val="2200"/>
              <a:buNone/>
            </a:pPr>
            <a:r>
              <a:rPr lang="en-US" dirty="0"/>
              <a:t>Discovery Stage</a:t>
            </a:r>
            <a:endParaRPr dirty="0"/>
          </a:p>
        </p:txBody>
      </p:sp>
      <p:sp>
        <p:nvSpPr>
          <p:cNvPr id="1456" name="Google Shape;1456;p1"/>
          <p:cNvSpPr txBox="1">
            <a:spLocks noGrp="1"/>
          </p:cNvSpPr>
          <p:nvPr>
            <p:ph type="body" idx="2"/>
          </p:nvPr>
        </p:nvSpPr>
        <p:spPr>
          <a:xfrm>
            <a:off x="3594882" y="5660020"/>
            <a:ext cx="4302125" cy="60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August 17, 2021</a:t>
            </a:r>
            <a:endParaRPr dirty="0"/>
          </a:p>
        </p:txBody>
      </p:sp>
      <p:sp>
        <p:nvSpPr>
          <p:cNvPr id="1457" name="Google Shape;1457;p1"/>
          <p:cNvSpPr txBox="1">
            <a:spLocks noGrp="1"/>
          </p:cNvSpPr>
          <p:nvPr>
            <p:ph type="ctrTitle"/>
          </p:nvPr>
        </p:nvSpPr>
        <p:spPr>
          <a:xfrm>
            <a:off x="3593592" y="2314777"/>
            <a:ext cx="7654365" cy="178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US" dirty="0"/>
              <a:t>Project Kickoff Meeting</a:t>
            </a:r>
            <a:endParaRPr dirty="0"/>
          </a:p>
        </p:txBody>
      </p:sp>
      <p:sp>
        <p:nvSpPr>
          <p:cNvPr id="1458" name="Google Shape;1458;p1"/>
          <p:cNvSpPr txBox="1">
            <a:spLocks noGrp="1"/>
          </p:cNvSpPr>
          <p:nvPr>
            <p:ph type="ftr" idx="11"/>
          </p:nvPr>
        </p:nvSpPr>
        <p:spPr>
          <a:xfrm>
            <a:off x="3593592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</a:t>
            </a:r>
            <a:r>
              <a:rPr lang="en-US" err="1"/>
              <a:t>HoldCo</a:t>
            </a:r>
            <a:r>
              <a:rPr lang="en-US"/>
              <a:t>, LLC. All rights reserved. </a:t>
            </a:r>
            <a:endParaRPr/>
          </a:p>
        </p:txBody>
      </p:sp>
      <p:pic>
        <p:nvPicPr>
          <p:cNvPr id="7" name="Google Shape;2262;p202">
            <a:extLst>
              <a:ext uri="{FF2B5EF4-FFF2-40B4-BE49-F238E27FC236}">
                <a16:creationId xmlns:a16="http://schemas.microsoft.com/office/drawing/2014/main" id="{7AC94CCB-F701-42B8-9E71-891556A1BE3E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1479" y="0"/>
            <a:ext cx="2748915" cy="2748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7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Nimble AMS Project Lifecycle</a:t>
            </a:r>
            <a:endParaRPr/>
          </a:p>
        </p:txBody>
      </p:sp>
      <p:sp>
        <p:nvSpPr>
          <p:cNvPr id="1531" name="Google Shape;1531;p7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  <p:grpSp>
        <p:nvGrpSpPr>
          <p:cNvPr id="1532" name="Google Shape;1532;p7"/>
          <p:cNvGrpSpPr/>
          <p:nvPr/>
        </p:nvGrpSpPr>
        <p:grpSpPr>
          <a:xfrm>
            <a:off x="334306" y="1169767"/>
            <a:ext cx="10975914" cy="4747114"/>
            <a:chOff x="67022" y="335776"/>
            <a:chExt cx="10975914" cy="4747114"/>
          </a:xfrm>
        </p:grpSpPr>
        <p:sp>
          <p:nvSpPr>
            <p:cNvPr id="1533" name="Google Shape;1533;p7"/>
            <p:cNvSpPr/>
            <p:nvPr/>
          </p:nvSpPr>
          <p:spPr>
            <a:xfrm rot="-5400000">
              <a:off x="-1849078" y="2772430"/>
              <a:ext cx="4226560" cy="394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7"/>
            <p:cNvSpPr txBox="1"/>
            <p:nvPr/>
          </p:nvSpPr>
          <p:spPr>
            <a:xfrm rot="-5400000">
              <a:off x="-1849078" y="2772430"/>
              <a:ext cx="4226560" cy="394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4780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en-US" sz="3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Onboarding</a:t>
              </a:r>
              <a:endParaRPr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461381" y="856330"/>
              <a:ext cx="1964324" cy="4226560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7"/>
            <p:cNvSpPr txBox="1"/>
            <p:nvPr/>
          </p:nvSpPr>
          <p:spPr>
            <a:xfrm>
              <a:off x="461381" y="856330"/>
              <a:ext cx="1964324" cy="4226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25" tIns="347800" rIns="78225" bIns="78225" anchor="t" anchorCtr="0">
              <a:noAutofit/>
            </a:bodyPr>
            <a:lstStyle/>
            <a:p>
              <a:pPr marL="57150" marR="0" lvl="1" indent="-571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Nimble Team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Transition from Sales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Setup project site and tools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Schedule Kickoff Meeting</a:t>
              </a:r>
              <a:endParaRPr dirty="0"/>
            </a:p>
            <a:p>
              <a:pPr marL="114300" marR="0" lvl="1" indent="-114300" algn="ctr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ctr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AFP Team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Fill-out Discovery Workbooks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Provide additional artifacts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Attend Familiarization Training</a:t>
              </a:r>
              <a:endParaRPr dirty="0"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67022" y="335776"/>
              <a:ext cx="788717" cy="78871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"/>
            <p:cNvSpPr/>
            <p:nvPr/>
          </p:nvSpPr>
          <p:spPr>
            <a:xfrm rot="-5400000">
              <a:off x="1023332" y="2772430"/>
              <a:ext cx="4226560" cy="394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"/>
            <p:cNvSpPr txBox="1"/>
            <p:nvPr/>
          </p:nvSpPr>
          <p:spPr>
            <a:xfrm rot="-5400000">
              <a:off x="1023332" y="2772430"/>
              <a:ext cx="4226560" cy="394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4780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en-US" sz="3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Discovery</a:t>
              </a:r>
              <a:endParaRPr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3333791" y="856330"/>
              <a:ext cx="1964324" cy="422656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7"/>
            <p:cNvSpPr txBox="1"/>
            <p:nvPr/>
          </p:nvSpPr>
          <p:spPr>
            <a:xfrm>
              <a:off x="3333791" y="856330"/>
              <a:ext cx="1964324" cy="4226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25" tIns="347800" rIns="78225" bIns="78225" anchor="t" anchorCtr="0">
              <a:noAutofit/>
            </a:bodyPr>
            <a:lstStyle/>
            <a:p>
              <a:pPr marL="57150" marR="0" lvl="1" indent="-571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Nimble Team</a:t>
              </a:r>
              <a:endParaRPr sz="11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Review Legacy System &amp;  Artifacts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Document Requirements &amp; Solutions</a:t>
              </a:r>
              <a:endParaRPr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Estimate scope and Cost</a:t>
              </a:r>
              <a:endParaRPr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Create contract modification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ctr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AFP Team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Attend &amp; Engage in Discovery Sessions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Define Data Conversion Scope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Approve Solutions</a:t>
              </a:r>
              <a:endParaRPr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Char char="•"/>
              </a:pPr>
              <a:r>
                <a:rPr lang="en-US" sz="1500" dirty="0">
                  <a:solidFill>
                    <a:schemeClr val="lt1"/>
                  </a:solidFill>
                </a:rPr>
                <a:t>Create Parking Lot</a:t>
              </a:r>
              <a:endParaRPr sz="1500" dirty="0">
                <a:solidFill>
                  <a:schemeClr val="lt1"/>
                </a:solidFill>
              </a:endParaRPr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2939433" y="335776"/>
              <a:ext cx="788717" cy="78871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7"/>
            <p:cNvSpPr/>
            <p:nvPr/>
          </p:nvSpPr>
          <p:spPr>
            <a:xfrm rot="-5400000">
              <a:off x="3895742" y="2772430"/>
              <a:ext cx="4226560" cy="394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7"/>
            <p:cNvSpPr txBox="1"/>
            <p:nvPr/>
          </p:nvSpPr>
          <p:spPr>
            <a:xfrm rot="-5400000">
              <a:off x="3895742" y="2772430"/>
              <a:ext cx="4226560" cy="394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4780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en-US" sz="3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Implementation</a:t>
              </a:r>
              <a:endParaRPr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6206202" y="856330"/>
              <a:ext cx="1964324" cy="4226560"/>
            </a:xfrm>
            <a:prstGeom prst="rect">
              <a:avLst/>
            </a:prstGeom>
            <a:solidFill>
              <a:srgbClr val="EFB43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7"/>
            <p:cNvSpPr txBox="1"/>
            <p:nvPr/>
          </p:nvSpPr>
          <p:spPr>
            <a:xfrm>
              <a:off x="6206202" y="856330"/>
              <a:ext cx="2083692" cy="4226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25" tIns="347800" rIns="78225" bIns="78225" anchor="t" anchorCtr="0">
              <a:noAutofit/>
            </a:bodyPr>
            <a:lstStyle/>
            <a:p>
              <a:pPr marL="57150" marR="0" lvl="1" indent="-571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Nimble Team</a:t>
              </a:r>
              <a:endParaRPr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Schedule Iterative Releases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Configure Custom Solution (as needed)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Address Issues &amp; Questions</a:t>
              </a:r>
              <a:endParaRPr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Load Test Data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ctr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AFP Team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Attend </a:t>
              </a:r>
              <a:r>
                <a:rPr lang="en-US" sz="1500" dirty="0">
                  <a:solidFill>
                    <a:schemeClr val="lt1"/>
                  </a:solidFill>
                </a:rPr>
                <a:t>D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emos &amp; Review Config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Finalize Mapping &amp; Validate Data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Attend Training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Perform User Acceptance Test</a:t>
              </a:r>
              <a:endParaRPr dirty="0"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5811843" y="335776"/>
              <a:ext cx="788717" cy="78871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7"/>
            <p:cNvSpPr/>
            <p:nvPr/>
          </p:nvSpPr>
          <p:spPr>
            <a:xfrm rot="-5400000">
              <a:off x="6768153" y="2772430"/>
              <a:ext cx="4226560" cy="394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7"/>
            <p:cNvSpPr txBox="1"/>
            <p:nvPr/>
          </p:nvSpPr>
          <p:spPr>
            <a:xfrm rot="-5400000">
              <a:off x="6768153" y="2772430"/>
              <a:ext cx="4226560" cy="394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4780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en-US" sz="3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Launch</a:t>
              </a:r>
              <a:endParaRPr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9078612" y="856330"/>
              <a:ext cx="1964324" cy="4226560"/>
            </a:xfrm>
            <a:prstGeom prst="rect">
              <a:avLst/>
            </a:prstGeom>
            <a:solidFill>
              <a:srgbClr val="ED89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7"/>
            <p:cNvSpPr txBox="1"/>
            <p:nvPr/>
          </p:nvSpPr>
          <p:spPr>
            <a:xfrm>
              <a:off x="9078612" y="856330"/>
              <a:ext cx="1964324" cy="4226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25" tIns="347800" rIns="78225" bIns="78225" anchor="t" anchorCtr="0">
              <a:noAutofit/>
            </a:bodyPr>
            <a:lstStyle/>
            <a:p>
              <a:pPr marL="57150" marR="0" lvl="1" indent="-571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Nimble Team</a:t>
              </a:r>
              <a:endParaRPr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Perform Launch Checklists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Move System to Live</a:t>
              </a:r>
              <a:endParaRPr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Convert Final Data</a:t>
              </a:r>
              <a:endParaRPr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Support 2 weeks</a:t>
              </a:r>
              <a:endParaRPr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Transition to Support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ctr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 b="0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AFP Team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Authorize Go-Live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Provide Final Data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Notify Members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Char char="•"/>
              </a:pP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Attend Training</a:t>
              </a:r>
              <a:endParaRPr dirty="0"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8684254" y="335776"/>
              <a:ext cx="788717" cy="78871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3" name="Google Shape;1553;p7"/>
          <p:cNvSpPr/>
          <p:nvPr/>
        </p:nvSpPr>
        <p:spPr>
          <a:xfrm>
            <a:off x="496095" y="5916867"/>
            <a:ext cx="10942800" cy="860100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22A30"/>
              </a:gs>
              <a:gs pos="48000">
                <a:srgbClr val="37444D"/>
              </a:gs>
              <a:gs pos="100000">
                <a:srgbClr val="758C9F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Governance:  Status Reporting ● Checkpoints/Gates ● Review Schedule, Budget, Issues, Risks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8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Project Timeline</a:t>
            </a:r>
            <a:endParaRPr/>
          </a:p>
        </p:txBody>
      </p:sp>
      <p:sp>
        <p:nvSpPr>
          <p:cNvPr id="1559" name="Google Shape;1559;p8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  <p:grpSp>
        <p:nvGrpSpPr>
          <p:cNvPr id="1560" name="Google Shape;1560;p8"/>
          <p:cNvGrpSpPr/>
          <p:nvPr/>
        </p:nvGrpSpPr>
        <p:grpSpPr>
          <a:xfrm>
            <a:off x="417344" y="1280160"/>
            <a:ext cx="11492719" cy="5141602"/>
            <a:chOff x="417344" y="1280160"/>
            <a:chExt cx="11492719" cy="5141602"/>
          </a:xfrm>
        </p:grpSpPr>
        <p:sp>
          <p:nvSpPr>
            <p:cNvPr id="1561" name="Google Shape;1561;p8"/>
            <p:cNvSpPr/>
            <p:nvPr/>
          </p:nvSpPr>
          <p:spPr>
            <a:xfrm>
              <a:off x="3477196" y="3240643"/>
              <a:ext cx="699704" cy="231879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Dosis"/>
                <a:buNone/>
              </a:pPr>
              <a:r>
                <a:rPr lang="en-US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Confirm</a:t>
              </a:r>
              <a:endParaRPr sz="1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426361" y="1310496"/>
              <a:ext cx="11117776" cy="1547127"/>
            </a:xfrm>
            <a:prstGeom prst="rect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672154" y="1777761"/>
              <a:ext cx="2665526" cy="231879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896124" y="2108786"/>
              <a:ext cx="2665526" cy="231879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Dosis"/>
                <a:buNone/>
              </a:pPr>
              <a:r>
                <a:rPr lang="en-US" sz="1050" dirty="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Review Base Features - Document Gaps</a:t>
              </a:r>
              <a:endParaRPr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8"/>
            <p:cNvSpPr txBox="1"/>
            <p:nvPr/>
          </p:nvSpPr>
          <p:spPr>
            <a:xfrm>
              <a:off x="419546" y="1280160"/>
              <a:ext cx="2462769" cy="386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D3935"/>
                </a:buClr>
                <a:buSzPts val="1200"/>
                <a:buFont typeface="Dosis"/>
                <a:buNone/>
              </a:pPr>
              <a:r>
                <a:rPr lang="en-US" sz="1200" b="1">
                  <a:solidFill>
                    <a:srgbClr val="3D3935"/>
                  </a:solidFill>
                  <a:latin typeface="Dosis"/>
                  <a:ea typeface="Dosis"/>
                  <a:cs typeface="Dosis"/>
                  <a:sym typeface="Dosis"/>
                </a:rPr>
                <a:t>Discovery</a:t>
              </a:r>
              <a:endParaRPr sz="1200" b="1">
                <a:solidFill>
                  <a:srgbClr val="3D393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566" name="Google Shape;1566;p8"/>
            <p:cNvSpPr txBox="1"/>
            <p:nvPr/>
          </p:nvSpPr>
          <p:spPr>
            <a:xfrm>
              <a:off x="647863" y="1826027"/>
              <a:ext cx="2825082" cy="127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Dosis"/>
                <a:buNone/>
              </a:pPr>
              <a:r>
                <a:rPr lang="en-US" sz="1050" dirty="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Discovery  Meetings- Requirements Capture</a:t>
              </a:r>
              <a:endParaRPr sz="1050" dirty="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426361" y="5310876"/>
              <a:ext cx="11117776" cy="1110886"/>
            </a:xfrm>
            <a:prstGeom prst="rect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8"/>
            <p:cNvSpPr txBox="1"/>
            <p:nvPr/>
          </p:nvSpPr>
          <p:spPr>
            <a:xfrm>
              <a:off x="423828" y="5692405"/>
              <a:ext cx="940459" cy="373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D3935"/>
                </a:buClr>
                <a:buSzPts val="1200"/>
                <a:buFont typeface="Dosis"/>
                <a:buNone/>
              </a:pPr>
              <a:r>
                <a:rPr lang="en-US" sz="1200" b="1">
                  <a:solidFill>
                    <a:srgbClr val="3D3935"/>
                  </a:solidFill>
                  <a:latin typeface="Dosis"/>
                  <a:ea typeface="Dosis"/>
                  <a:cs typeface="Dosis"/>
                  <a:sym typeface="Dosis"/>
                </a:rPr>
                <a:t>Launch</a:t>
              </a:r>
              <a:endParaRPr sz="1200" b="1">
                <a:solidFill>
                  <a:srgbClr val="3D39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9706707" y="6128256"/>
              <a:ext cx="1447175" cy="231879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Dosis"/>
                <a:buNone/>
              </a:pPr>
              <a:r>
                <a:rPr lang="en-US" sz="10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Transition to Support</a:t>
              </a:r>
              <a:endParaRPr sz="1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570" name="Google Shape;1570;p8"/>
            <p:cNvSpPr txBox="1"/>
            <p:nvPr/>
          </p:nvSpPr>
          <p:spPr>
            <a:xfrm>
              <a:off x="423828" y="4625580"/>
              <a:ext cx="2064380" cy="424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D3935"/>
                </a:buClr>
                <a:buSzPts val="1200"/>
                <a:buFont typeface="Dosis"/>
                <a:buNone/>
              </a:pPr>
              <a:r>
                <a:rPr lang="en-US" sz="1200" b="1" dirty="0">
                  <a:solidFill>
                    <a:srgbClr val="3D3935"/>
                  </a:solidFill>
                  <a:latin typeface="Dosis"/>
                  <a:ea typeface="Dosis"/>
                  <a:cs typeface="Dosis"/>
                  <a:sym typeface="Dosis"/>
                </a:rPr>
                <a:t>Launch</a:t>
              </a:r>
              <a:r>
                <a:rPr lang="en-US" sz="1200" b="1" dirty="0">
                  <a:solidFill>
                    <a:srgbClr val="3D3935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b="1" dirty="0">
                  <a:solidFill>
                    <a:srgbClr val="3D3935"/>
                  </a:solidFill>
                  <a:latin typeface="Dosis"/>
                  <a:ea typeface="Dosis"/>
                  <a:cs typeface="Dosis"/>
                  <a:sym typeface="Dosis"/>
                </a:rPr>
                <a:t>Readiness</a:t>
              </a:r>
              <a:endParaRPr sz="1200" b="1" dirty="0">
                <a:solidFill>
                  <a:srgbClr val="3D39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8219552" y="5494153"/>
              <a:ext cx="1609268" cy="231879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Dosis"/>
                <a:buNone/>
              </a:pPr>
              <a:r>
                <a:rPr lang="en-US" sz="1000" dirty="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Final Data Conversion</a:t>
              </a:r>
              <a:endParaRPr sz="1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417344" y="3111589"/>
              <a:ext cx="11117776" cy="2059435"/>
            </a:xfrm>
            <a:prstGeom prst="rect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8"/>
            <p:cNvSpPr txBox="1"/>
            <p:nvPr/>
          </p:nvSpPr>
          <p:spPr>
            <a:xfrm>
              <a:off x="440186" y="3086336"/>
              <a:ext cx="2064973" cy="386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D3935"/>
                </a:buClr>
                <a:buSzPts val="1200"/>
                <a:buFont typeface="Dosis"/>
                <a:buNone/>
              </a:pPr>
              <a:r>
                <a:rPr lang="en-US" sz="1200" b="1">
                  <a:solidFill>
                    <a:srgbClr val="3D3935"/>
                  </a:solidFill>
                  <a:latin typeface="Dosis"/>
                  <a:ea typeface="Dosis"/>
                  <a:cs typeface="Dosis"/>
                  <a:sym typeface="Dosis"/>
                </a:rPr>
                <a:t>Implementation</a:t>
              </a:r>
              <a:endParaRPr sz="1200" b="1">
                <a:solidFill>
                  <a:srgbClr val="3D393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574" name="Google Shape;1574;p8"/>
            <p:cNvSpPr txBox="1"/>
            <p:nvPr/>
          </p:nvSpPr>
          <p:spPr>
            <a:xfrm>
              <a:off x="439046" y="3416361"/>
              <a:ext cx="2174812" cy="1289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D3935"/>
                </a:buClr>
                <a:buSzPts val="800"/>
                <a:buFont typeface="Dosis"/>
                <a:buNone/>
              </a:pPr>
              <a:r>
                <a:rPr lang="en-US" sz="1000" dirty="0">
                  <a:solidFill>
                    <a:srgbClr val="3D3935"/>
                  </a:solidFill>
                  <a:latin typeface="Dosis"/>
                  <a:ea typeface="Dosis"/>
                  <a:cs typeface="Dosis"/>
                  <a:sym typeface="Dosis"/>
                </a:rPr>
                <a:t>Base Configurations</a:t>
              </a:r>
              <a:endParaRPr sz="1000" dirty="0">
                <a:solidFill>
                  <a:srgbClr val="3D3935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D3935"/>
                </a:buClr>
                <a:buSzPts val="800"/>
                <a:buFont typeface="Dosis"/>
                <a:buNone/>
              </a:pPr>
              <a:r>
                <a:rPr lang="en-US" sz="1000" dirty="0">
                  <a:solidFill>
                    <a:srgbClr val="3D3935"/>
                  </a:solidFill>
                  <a:latin typeface="Dosis"/>
                  <a:ea typeface="Dosis"/>
                  <a:cs typeface="Dosis"/>
                  <a:sym typeface="Dosis"/>
                </a:rPr>
                <a:t>Extended Configurations</a:t>
              </a:r>
              <a:endParaRPr sz="1000" dirty="0">
                <a:solidFill>
                  <a:srgbClr val="3D3935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D3935"/>
                </a:buClr>
                <a:buSzPts val="800"/>
                <a:buFont typeface="Dosis"/>
                <a:buNone/>
              </a:pPr>
              <a:r>
                <a:rPr lang="en-US" sz="1000" dirty="0">
                  <a:solidFill>
                    <a:srgbClr val="3D3935"/>
                  </a:solidFill>
                  <a:latin typeface="Dosis"/>
                  <a:ea typeface="Dosis"/>
                  <a:cs typeface="Dosis"/>
                  <a:sym typeface="Dosis"/>
                </a:rPr>
                <a:t>Extensions</a:t>
              </a:r>
              <a:endParaRPr sz="1000" dirty="0">
                <a:solidFill>
                  <a:srgbClr val="3D3935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D3935"/>
                </a:buClr>
                <a:buSzPts val="800"/>
                <a:buFont typeface="Dosis"/>
                <a:buNone/>
              </a:pPr>
              <a:r>
                <a:rPr lang="en-US" sz="1000" dirty="0">
                  <a:solidFill>
                    <a:srgbClr val="3D3935"/>
                  </a:solidFill>
                  <a:latin typeface="Dosis"/>
                  <a:ea typeface="Dosis"/>
                  <a:cs typeface="Dosis"/>
                  <a:sym typeface="Dosis"/>
                </a:rPr>
                <a:t>Integrations</a:t>
              </a:r>
              <a:endParaRPr sz="1000" dirty="0">
                <a:solidFill>
                  <a:srgbClr val="3D3935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D3935"/>
                </a:buClr>
                <a:buSzPts val="800"/>
                <a:buFont typeface="Dosis"/>
                <a:buNone/>
              </a:pPr>
              <a:r>
                <a:rPr lang="en-US" sz="1000" dirty="0">
                  <a:solidFill>
                    <a:srgbClr val="3D3935"/>
                  </a:solidFill>
                  <a:latin typeface="Dosis"/>
                  <a:ea typeface="Dosis"/>
                  <a:cs typeface="Dosis"/>
                  <a:sym typeface="Dosis"/>
                </a:rPr>
                <a:t>Data Conversion</a:t>
              </a:r>
              <a:endParaRPr sz="1000" dirty="0">
                <a:solidFill>
                  <a:srgbClr val="3D3935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D3935"/>
                </a:buClr>
                <a:buSzPts val="800"/>
                <a:buFont typeface="Dosis"/>
                <a:buNone/>
              </a:pPr>
              <a:r>
                <a:rPr lang="en-US" sz="1000" dirty="0">
                  <a:solidFill>
                    <a:srgbClr val="3D3935"/>
                  </a:solidFill>
                  <a:latin typeface="Dosis"/>
                  <a:ea typeface="Dosis"/>
                  <a:cs typeface="Dosis"/>
                  <a:sym typeface="Dosis"/>
                </a:rPr>
                <a:t>Core Team Training</a:t>
              </a:r>
              <a:endParaRPr sz="1000" dirty="0">
                <a:solidFill>
                  <a:srgbClr val="3D3935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D3935"/>
                </a:buClr>
                <a:buSzPts val="800"/>
                <a:buFont typeface="Dosis"/>
                <a:buNone/>
              </a:pPr>
              <a:r>
                <a:rPr lang="en-US" sz="1000" dirty="0">
                  <a:solidFill>
                    <a:srgbClr val="3D3935"/>
                  </a:solidFill>
                  <a:latin typeface="Dosis"/>
                  <a:ea typeface="Dosis"/>
                  <a:cs typeface="Dosis"/>
                  <a:sym typeface="Dosis"/>
                </a:rPr>
                <a:t>AFP Testing &amp; Acceptance</a:t>
              </a:r>
              <a:endParaRPr sz="1000" dirty="0">
                <a:solidFill>
                  <a:srgbClr val="3D393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478745" y="3955302"/>
              <a:ext cx="2537281" cy="231879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Dosis"/>
                <a:buNone/>
              </a:pPr>
              <a:r>
                <a:rPr lang="en-US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Data Mapping &amp; Test Data Conversion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1110410" y="2438405"/>
              <a:ext cx="2587384" cy="239040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050" dirty="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Data Conversion Orientation &amp; Estimates</a:t>
              </a:r>
              <a:endParaRPr sz="1050" dirty="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72945" y="3612375"/>
              <a:ext cx="2597566" cy="169946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Dosis"/>
                <a:buNone/>
              </a:pPr>
              <a:r>
                <a:rPr lang="en-US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Configurations &amp; Development Iterations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9033468" y="5804738"/>
              <a:ext cx="1284438" cy="231879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Dosis"/>
                <a:buNone/>
              </a:pPr>
              <a:r>
                <a:rPr lang="en-US" sz="10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Launch Support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5367041" y="4339476"/>
              <a:ext cx="1297970" cy="202669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End-User Training</a:t>
              </a:r>
              <a:endPara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5961666" y="4620653"/>
              <a:ext cx="1588335" cy="231879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Dosis"/>
                <a:buNone/>
              </a:pPr>
              <a:r>
                <a:rPr lang="en-US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End to End Testing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2978904" y="2752152"/>
              <a:ext cx="1621598" cy="276203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97BF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8"/>
            <p:cNvSpPr txBox="1"/>
            <p:nvPr/>
          </p:nvSpPr>
          <p:spPr>
            <a:xfrm>
              <a:off x="3196220" y="2807244"/>
              <a:ext cx="1336199" cy="165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Dosis"/>
                <a:buNone/>
              </a:pPr>
              <a:r>
                <a:rPr lang="en-US" sz="900" b="1" i="1" dirty="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Project  Scope &amp;  SOW</a:t>
              </a:r>
              <a:endParaRPr sz="900" b="1" i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019225" y="2788495"/>
              <a:ext cx="211112" cy="203518"/>
            </a:xfrm>
            <a:prstGeom prst="diamond">
              <a:avLst/>
            </a:prstGeom>
            <a:solidFill>
              <a:srgbClr val="C3D600"/>
            </a:solidFill>
            <a:ln w="28575" cap="flat" cmpd="sng">
              <a:solidFill>
                <a:srgbClr val="97BF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C3D6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7261236" y="4982797"/>
              <a:ext cx="1278651" cy="276203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ED8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8"/>
            <p:cNvSpPr txBox="1"/>
            <p:nvPr/>
          </p:nvSpPr>
          <p:spPr>
            <a:xfrm>
              <a:off x="7516654" y="5041309"/>
              <a:ext cx="1336200" cy="165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Dosis"/>
                <a:buNone/>
              </a:pPr>
              <a:r>
                <a:rPr lang="en-US" sz="800" b="1" i="1" dirty="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Project  Signoff</a:t>
              </a:r>
              <a:endParaRPr sz="800" b="1" i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7301557" y="5022560"/>
              <a:ext cx="211112" cy="203518"/>
            </a:xfrm>
            <a:prstGeom prst="diamond">
              <a:avLst/>
            </a:prstGeom>
            <a:solidFill>
              <a:srgbClr val="F6D284"/>
            </a:solidFill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rgbClr val="C3D6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87" name="Google Shape;1587;p8"/>
            <p:cNvGrpSpPr/>
            <p:nvPr/>
          </p:nvGrpSpPr>
          <p:grpSpPr>
            <a:xfrm>
              <a:off x="8657025" y="2522136"/>
              <a:ext cx="3253038" cy="2781300"/>
              <a:chOff x="5219473" y="1019844"/>
              <a:chExt cx="3810000" cy="3810000"/>
            </a:xfrm>
          </p:grpSpPr>
          <p:grpSp>
            <p:nvGrpSpPr>
              <p:cNvPr id="1588" name="Google Shape;1588;p8"/>
              <p:cNvGrpSpPr/>
              <p:nvPr/>
            </p:nvGrpSpPr>
            <p:grpSpPr>
              <a:xfrm>
                <a:off x="5219473" y="1019844"/>
                <a:ext cx="3810000" cy="3810000"/>
                <a:chOff x="5219473" y="1057043"/>
                <a:chExt cx="3810000" cy="3810000"/>
              </a:xfrm>
            </p:grpSpPr>
            <p:sp>
              <p:nvSpPr>
                <p:cNvPr id="1589" name="Google Shape;1589;p8"/>
                <p:cNvSpPr/>
                <p:nvPr/>
              </p:nvSpPr>
              <p:spPr>
                <a:xfrm>
                  <a:off x="5219473" y="1057043"/>
                  <a:ext cx="3810000" cy="3810000"/>
                </a:xfrm>
                <a:prstGeom prst="ellipse">
                  <a:avLst/>
                </a:prstGeom>
                <a:solidFill>
                  <a:srgbClr val="FF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endParaRPr sz="1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590" name="Google Shape;1590;p8" descr="NAMS Icon White Transparent Med Res.png"/>
                <p:cNvPicPr preferRelativeResize="0"/>
                <p:nvPr/>
              </p:nvPicPr>
              <p:blipFill rotWithShape="1">
                <a:blip r:embed="rId3">
                  <a:alphaModFix amt="14000"/>
                </a:blip>
                <a:srcRect/>
                <a:stretch/>
              </p:blipFill>
              <p:spPr>
                <a:xfrm>
                  <a:off x="5311637" y="1079373"/>
                  <a:ext cx="3638376" cy="36383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591" name="Google Shape;1591;p8"/>
              <p:cNvGrpSpPr/>
              <p:nvPr/>
            </p:nvGrpSpPr>
            <p:grpSpPr>
              <a:xfrm>
                <a:off x="5949370" y="2563218"/>
                <a:ext cx="1928223" cy="1068300"/>
                <a:chOff x="-191580" y="2723043"/>
                <a:chExt cx="1928223" cy="1068300"/>
              </a:xfrm>
            </p:grpSpPr>
            <p:sp>
              <p:nvSpPr>
                <p:cNvPr id="1592" name="Google Shape;1592;p8"/>
                <p:cNvSpPr/>
                <p:nvPr/>
              </p:nvSpPr>
              <p:spPr>
                <a:xfrm rot="-5400000">
                  <a:off x="371343" y="2426043"/>
                  <a:ext cx="1068300" cy="1662300"/>
                </a:xfrm>
                <a:prstGeom prst="bentArrow">
                  <a:avLst>
                    <a:gd name="adj1" fmla="val 18898"/>
                    <a:gd name="adj2" fmla="val 25112"/>
                    <a:gd name="adj3" fmla="val 22045"/>
                    <a:gd name="adj4" fmla="val 62439"/>
                  </a:avLst>
                </a:prstGeom>
                <a:solidFill>
                  <a:srgbClr val="97999B"/>
                </a:solidFill>
                <a:ln w="9525" cap="flat" cmpd="sng">
                  <a:solidFill>
                    <a:srgbClr val="F2F2F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endParaRPr sz="11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593" name="Google Shape;1593;p8"/>
                <p:cNvSpPr txBox="1"/>
                <p:nvPr/>
              </p:nvSpPr>
              <p:spPr>
                <a:xfrm>
                  <a:off x="-191580" y="3027873"/>
                  <a:ext cx="1019786" cy="3833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Dosis"/>
                    <a:buNone/>
                  </a:pPr>
                  <a:r>
                    <a:rPr lang="en-US" sz="1100" b="1" i="1">
                      <a:solidFill>
                        <a:srgbClr val="FFFFFF"/>
                      </a:solidFill>
                      <a:latin typeface="Dosis"/>
                      <a:ea typeface="Dosis"/>
                      <a:cs typeface="Dosis"/>
                      <a:sym typeface="Dosis"/>
                    </a:rPr>
                    <a:t>Configure</a:t>
                  </a:r>
                  <a:endParaRPr sz="1100" b="1" i="1">
                    <a:solidFill>
                      <a:srgbClr val="FFFFFF"/>
                    </a:solidFill>
                    <a:latin typeface="Dosis"/>
                    <a:ea typeface="Dosis"/>
                    <a:cs typeface="Dosis"/>
                    <a:sym typeface="Dosis"/>
                  </a:endParaRPr>
                </a:p>
              </p:txBody>
            </p:sp>
          </p:grpSp>
          <p:grpSp>
            <p:nvGrpSpPr>
              <p:cNvPr id="1594" name="Google Shape;1594;p8"/>
              <p:cNvGrpSpPr/>
              <p:nvPr/>
            </p:nvGrpSpPr>
            <p:grpSpPr>
              <a:xfrm>
                <a:off x="5970676" y="1810905"/>
                <a:ext cx="1340674" cy="752700"/>
                <a:chOff x="-170274" y="1970730"/>
                <a:chExt cx="1340674" cy="752700"/>
              </a:xfrm>
            </p:grpSpPr>
            <p:sp>
              <p:nvSpPr>
                <p:cNvPr id="1595" name="Google Shape;1595;p8"/>
                <p:cNvSpPr/>
                <p:nvPr/>
              </p:nvSpPr>
              <p:spPr>
                <a:xfrm>
                  <a:off x="194313" y="1970730"/>
                  <a:ext cx="813300" cy="752700"/>
                </a:xfrm>
                <a:prstGeom prst="bentArrow">
                  <a:avLst>
                    <a:gd name="adj1" fmla="val 27074"/>
                    <a:gd name="adj2" fmla="val 25112"/>
                    <a:gd name="adj3" fmla="val 25000"/>
                    <a:gd name="adj4" fmla="val 62439"/>
                  </a:avLst>
                </a:prstGeom>
                <a:solidFill>
                  <a:srgbClr val="97999B"/>
                </a:solidFill>
                <a:ln w="9525" cap="flat" cmpd="sng">
                  <a:solidFill>
                    <a:srgbClr val="F2F2F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endParaRPr sz="11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596" name="Google Shape;1596;p8"/>
                <p:cNvSpPr txBox="1"/>
                <p:nvPr/>
              </p:nvSpPr>
              <p:spPr>
                <a:xfrm>
                  <a:off x="-170274" y="2279213"/>
                  <a:ext cx="1340674" cy="331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Dosis"/>
                    <a:buNone/>
                  </a:pPr>
                  <a:r>
                    <a:rPr lang="en-US" sz="1100" b="1" i="1">
                      <a:solidFill>
                        <a:srgbClr val="FFFFFF"/>
                      </a:solidFill>
                      <a:latin typeface="Dosis"/>
                      <a:ea typeface="Dosis"/>
                      <a:cs typeface="Dosis"/>
                      <a:sym typeface="Dosis"/>
                    </a:rPr>
                    <a:t>Demonstrate</a:t>
                  </a:r>
                  <a:endParaRPr sz="1100" b="1" i="1">
                    <a:solidFill>
                      <a:srgbClr val="FFFFFF"/>
                    </a:solidFill>
                    <a:latin typeface="Dosis"/>
                    <a:ea typeface="Dosis"/>
                    <a:cs typeface="Dosis"/>
                    <a:sym typeface="Dosis"/>
                  </a:endParaRPr>
                </a:p>
              </p:txBody>
            </p:sp>
          </p:grpSp>
          <p:grpSp>
            <p:nvGrpSpPr>
              <p:cNvPr id="1597" name="Google Shape;1597;p8"/>
              <p:cNvGrpSpPr/>
              <p:nvPr/>
            </p:nvGrpSpPr>
            <p:grpSpPr>
              <a:xfrm>
                <a:off x="7148900" y="1929475"/>
                <a:ext cx="948075" cy="1069800"/>
                <a:chOff x="1007950" y="2089300"/>
                <a:chExt cx="948075" cy="1069800"/>
              </a:xfrm>
            </p:grpSpPr>
            <p:sp>
              <p:nvSpPr>
                <p:cNvPr id="1598" name="Google Shape;1598;p8"/>
                <p:cNvSpPr/>
                <p:nvPr/>
              </p:nvSpPr>
              <p:spPr>
                <a:xfrm rot="5400000">
                  <a:off x="848950" y="2248300"/>
                  <a:ext cx="1069800" cy="751800"/>
                </a:xfrm>
                <a:prstGeom prst="bentArrow">
                  <a:avLst>
                    <a:gd name="adj1" fmla="val 22435"/>
                    <a:gd name="adj2" fmla="val 25112"/>
                    <a:gd name="adj3" fmla="val 25000"/>
                    <a:gd name="adj4" fmla="val 62439"/>
                  </a:avLst>
                </a:prstGeom>
                <a:solidFill>
                  <a:srgbClr val="97999B"/>
                </a:solidFill>
                <a:ln w="9525" cap="flat" cmpd="sng">
                  <a:solidFill>
                    <a:srgbClr val="F2F2F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endParaRPr sz="11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599" name="Google Shape;1599;p8"/>
                <p:cNvSpPr txBox="1"/>
                <p:nvPr/>
              </p:nvSpPr>
              <p:spPr>
                <a:xfrm>
                  <a:off x="1317325" y="2301315"/>
                  <a:ext cx="638700" cy="331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Dosis"/>
                    <a:buNone/>
                  </a:pPr>
                  <a:r>
                    <a:rPr lang="en-US" sz="1100" b="1" i="1">
                      <a:solidFill>
                        <a:srgbClr val="FFFFFF"/>
                      </a:solidFill>
                      <a:latin typeface="Dosis"/>
                      <a:ea typeface="Dosis"/>
                      <a:cs typeface="Dosis"/>
                      <a:sym typeface="Dosis"/>
                    </a:rPr>
                    <a:t>Test</a:t>
                  </a:r>
                  <a:endParaRPr sz="1100" b="1" i="1">
                    <a:solidFill>
                      <a:srgbClr val="FFFFFF"/>
                    </a:solidFill>
                    <a:latin typeface="Dosis"/>
                    <a:ea typeface="Dosis"/>
                    <a:cs typeface="Dosis"/>
                    <a:sym typeface="Dosis"/>
                  </a:endParaRPr>
                </a:p>
              </p:txBody>
            </p:sp>
          </p:grpSp>
          <p:grpSp>
            <p:nvGrpSpPr>
              <p:cNvPr id="1600" name="Google Shape;1600;p8"/>
              <p:cNvGrpSpPr/>
              <p:nvPr/>
            </p:nvGrpSpPr>
            <p:grpSpPr>
              <a:xfrm>
                <a:off x="7603049" y="2996668"/>
                <a:ext cx="1221645" cy="752700"/>
                <a:chOff x="1462099" y="3156493"/>
                <a:chExt cx="1221645" cy="752700"/>
              </a:xfrm>
            </p:grpSpPr>
            <p:sp>
              <p:nvSpPr>
                <p:cNvPr id="1601" name="Google Shape;1601;p8"/>
                <p:cNvSpPr/>
                <p:nvPr/>
              </p:nvSpPr>
              <p:spPr>
                <a:xfrm rot="10800000" flipH="1">
                  <a:off x="1462099" y="3156493"/>
                  <a:ext cx="1105800" cy="752700"/>
                </a:xfrm>
                <a:prstGeom prst="bentArrow">
                  <a:avLst>
                    <a:gd name="adj1" fmla="val 29313"/>
                    <a:gd name="adj2" fmla="val 30116"/>
                    <a:gd name="adj3" fmla="val 25000"/>
                    <a:gd name="adj4" fmla="val 62439"/>
                  </a:avLst>
                </a:prstGeom>
                <a:solidFill>
                  <a:srgbClr val="97999B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endParaRPr sz="11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602" name="Google Shape;1602;p8"/>
                <p:cNvSpPr txBox="1"/>
                <p:nvPr/>
              </p:nvSpPr>
              <p:spPr>
                <a:xfrm>
                  <a:off x="1736644" y="3445418"/>
                  <a:ext cx="947100" cy="331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Dosis"/>
                    <a:buNone/>
                  </a:pPr>
                  <a:r>
                    <a:rPr lang="en-US" sz="1100" b="1" i="1">
                      <a:solidFill>
                        <a:srgbClr val="FFFFFF"/>
                      </a:solidFill>
                      <a:latin typeface="Dosis"/>
                      <a:ea typeface="Dosis"/>
                      <a:cs typeface="Dosis"/>
                      <a:sym typeface="Dosis"/>
                    </a:rPr>
                    <a:t>Release</a:t>
                  </a:r>
                  <a:endParaRPr sz="1100" b="1" i="1">
                    <a:solidFill>
                      <a:srgbClr val="FFFFFF"/>
                    </a:solidFill>
                    <a:latin typeface="Dosis"/>
                    <a:ea typeface="Dosis"/>
                    <a:cs typeface="Dosis"/>
                    <a:sym typeface="Dosis"/>
                  </a:endParaRPr>
                </a:p>
              </p:txBody>
            </p:sp>
          </p:grpSp>
          <p:grpSp>
            <p:nvGrpSpPr>
              <p:cNvPr id="1603" name="Google Shape;1603;p8"/>
              <p:cNvGrpSpPr/>
              <p:nvPr/>
            </p:nvGrpSpPr>
            <p:grpSpPr>
              <a:xfrm>
                <a:off x="5601353" y="3273740"/>
                <a:ext cx="1039660" cy="457335"/>
                <a:chOff x="5601353" y="3273740"/>
                <a:chExt cx="1039660" cy="457335"/>
              </a:xfrm>
            </p:grpSpPr>
            <p:sp>
              <p:nvSpPr>
                <p:cNvPr id="1604" name="Google Shape;1604;p8"/>
                <p:cNvSpPr/>
                <p:nvPr/>
              </p:nvSpPr>
              <p:spPr>
                <a:xfrm>
                  <a:off x="5652638" y="3298488"/>
                  <a:ext cx="988375" cy="432587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97999B"/>
                </a:solidFill>
                <a:ln w="9525" cap="flat" cmpd="sng">
                  <a:solidFill>
                    <a:srgbClr val="F2F2F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endParaRPr sz="11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605" name="Google Shape;1605;p8"/>
                <p:cNvSpPr txBox="1"/>
                <p:nvPr/>
              </p:nvSpPr>
              <p:spPr>
                <a:xfrm>
                  <a:off x="5601353" y="3273740"/>
                  <a:ext cx="988375" cy="3245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Dosis"/>
                    <a:buNone/>
                  </a:pPr>
                  <a:r>
                    <a:rPr lang="en-US" sz="1100" b="1" i="1">
                      <a:solidFill>
                        <a:srgbClr val="FFFFFF"/>
                      </a:solidFill>
                      <a:latin typeface="Dosis"/>
                      <a:ea typeface="Dosis"/>
                      <a:cs typeface="Dosis"/>
                      <a:sym typeface="Dosis"/>
                    </a:rPr>
                    <a:t>Confirm</a:t>
                  </a:r>
                  <a:endParaRPr sz="1100" b="1" i="1">
                    <a:solidFill>
                      <a:srgbClr val="FFFFFF"/>
                    </a:solidFill>
                    <a:latin typeface="Dosis"/>
                    <a:ea typeface="Dosis"/>
                    <a:cs typeface="Dosis"/>
                    <a:sym typeface="Dosis"/>
                  </a:endParaRPr>
                </a:p>
              </p:txBody>
            </p:sp>
          </p:grpSp>
          <p:sp>
            <p:nvSpPr>
              <p:cNvPr id="1606" name="Google Shape;1606;p8"/>
              <p:cNvSpPr txBox="1"/>
              <p:nvPr/>
            </p:nvSpPr>
            <p:spPr>
              <a:xfrm>
                <a:off x="5858075" y="1253500"/>
                <a:ext cx="2605200" cy="58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60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Dosis"/>
                  <a:buNone/>
                </a:pPr>
                <a:r>
                  <a:rPr lang="en-US" sz="1400" b="1">
                    <a:solidFill>
                      <a:srgbClr val="FFFFFF"/>
                    </a:solidFill>
                    <a:latin typeface="Dosis"/>
                    <a:ea typeface="Dosis"/>
                    <a:cs typeface="Dosis"/>
                    <a:sym typeface="Dosis"/>
                  </a:rPr>
                  <a:t>Iterations</a:t>
                </a:r>
                <a:endParaRPr sz="1400" b="1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p21">
            <a:extLst>
              <a:ext uri="{FF2B5EF4-FFF2-40B4-BE49-F238E27FC236}">
                <a16:creationId xmlns:a16="http://schemas.microsoft.com/office/drawing/2014/main" id="{5BA1D55C-ECA8-46EE-BF29-E6A4C7D35200}"/>
              </a:ext>
            </a:extLst>
          </p:cNvPr>
          <p:cNvSpPr txBox="1">
            <a:spLocks/>
          </p:cNvSpPr>
          <p:nvPr/>
        </p:nvSpPr>
        <p:spPr>
          <a:xfrm>
            <a:off x="609600" y="274637"/>
            <a:ext cx="10972800" cy="80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Roboto"/>
                <a:ea typeface="Roboto"/>
                <a:cs typeface="Roboto"/>
                <a:sym typeface="Roboto"/>
              </a:rPr>
              <a:t>Discovery Stage</a:t>
            </a:r>
          </a:p>
        </p:txBody>
      </p:sp>
      <p:pic>
        <p:nvPicPr>
          <p:cNvPr id="5" name="Google Shape;132;p21">
            <a:extLst>
              <a:ext uri="{FF2B5EF4-FFF2-40B4-BE49-F238E27FC236}">
                <a16:creationId xmlns:a16="http://schemas.microsoft.com/office/drawing/2014/main" id="{46CB8789-8FC5-48F6-BE91-FB2B3933085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432" y="1078787"/>
            <a:ext cx="11468413" cy="38426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3;p21">
            <a:extLst>
              <a:ext uri="{FF2B5EF4-FFF2-40B4-BE49-F238E27FC236}">
                <a16:creationId xmlns:a16="http://schemas.microsoft.com/office/drawing/2014/main" id="{BB1F374F-BB37-45F1-B5E9-5AC8473780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272400" y="4472900"/>
            <a:ext cx="3563429" cy="172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2133" b="1" dirty="0"/>
              <a:t>Sign Offs</a:t>
            </a:r>
            <a:endParaRPr sz="2133" b="1" dirty="0">
              <a:latin typeface="Dosis"/>
              <a:ea typeface="Dosis"/>
              <a:cs typeface="Dosis"/>
              <a:sym typeface="Dosis"/>
            </a:endParaRPr>
          </a:p>
          <a:p>
            <a:pPr indent="-423323">
              <a:spcBef>
                <a:spcPts val="0"/>
              </a:spcBef>
              <a:buSzPts val="1400"/>
            </a:pPr>
            <a:r>
              <a:rPr lang="en" sz="1867" dirty="0"/>
              <a:t>Discovery Documents</a:t>
            </a:r>
            <a:endParaRPr sz="1867" dirty="0"/>
          </a:p>
          <a:p>
            <a:pPr indent="-423323">
              <a:spcBef>
                <a:spcPts val="0"/>
              </a:spcBef>
              <a:buSzPts val="1400"/>
            </a:pPr>
            <a:r>
              <a:rPr lang="en" sz="1867" dirty="0"/>
              <a:t>Implementation Estimates</a:t>
            </a:r>
            <a:endParaRPr sz="1867" dirty="0"/>
          </a:p>
          <a:p>
            <a:pPr marL="0" indent="0">
              <a:lnSpc>
                <a:spcPct val="100000"/>
              </a:lnSpc>
              <a:buNone/>
            </a:pPr>
            <a:endParaRPr sz="2133" dirty="0"/>
          </a:p>
        </p:txBody>
      </p:sp>
      <p:sp>
        <p:nvSpPr>
          <p:cNvPr id="7" name="Google Shape;134;p21">
            <a:extLst>
              <a:ext uri="{FF2B5EF4-FFF2-40B4-BE49-F238E27FC236}">
                <a16:creationId xmlns:a16="http://schemas.microsoft.com/office/drawing/2014/main" id="{9CE2135B-EBB4-4D92-B5B5-E40B97ED32CD}"/>
              </a:ext>
            </a:extLst>
          </p:cNvPr>
          <p:cNvSpPr txBox="1">
            <a:spLocks/>
          </p:cNvSpPr>
          <p:nvPr/>
        </p:nvSpPr>
        <p:spPr>
          <a:xfrm>
            <a:off x="480433" y="4495100"/>
            <a:ext cx="4591600" cy="18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133" b="1"/>
              <a:t>Remote Meetings and Calls</a:t>
            </a:r>
            <a:endParaRPr lang="en-US" sz="2133" b="1">
              <a:latin typeface="Dosis"/>
              <a:ea typeface="Dosis"/>
              <a:cs typeface="Dosis"/>
              <a:sym typeface="Dosis"/>
            </a:endParaRPr>
          </a:p>
          <a:p>
            <a:pPr indent="-423323">
              <a:buSzPts val="1400"/>
            </a:pPr>
            <a:r>
              <a:rPr lang="en-US" sz="1867"/>
              <a:t>Kickoff</a:t>
            </a:r>
          </a:p>
          <a:p>
            <a:pPr indent="-423323">
              <a:spcBef>
                <a:spcPts val="0"/>
              </a:spcBef>
              <a:buSzPts val="1400"/>
            </a:pPr>
            <a:r>
              <a:rPr lang="en-US" sz="1867"/>
              <a:t>Data Discovery</a:t>
            </a:r>
          </a:p>
          <a:p>
            <a:pPr indent="-423323">
              <a:spcBef>
                <a:spcPts val="0"/>
              </a:spcBef>
              <a:buSzPts val="1400"/>
            </a:pPr>
            <a:r>
              <a:rPr lang="en-US" sz="1867"/>
              <a:t>Discovery Sessions</a:t>
            </a:r>
          </a:p>
          <a:p>
            <a:pPr indent="-423323">
              <a:spcBef>
                <a:spcPts val="0"/>
              </a:spcBef>
              <a:buSzPts val="1400"/>
            </a:pPr>
            <a:r>
              <a:rPr lang="en-US" sz="1867"/>
              <a:t>Discovery Document Review</a:t>
            </a:r>
          </a:p>
          <a:p>
            <a:pPr indent="-423323">
              <a:spcBef>
                <a:spcPts val="0"/>
              </a:spcBef>
              <a:buSzPts val="1400"/>
            </a:pPr>
            <a:r>
              <a:rPr lang="en-US" sz="1867"/>
              <a:t>Estimate Review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en-US" sz="2133" dirty="0"/>
          </a:p>
        </p:txBody>
      </p:sp>
      <p:sp>
        <p:nvSpPr>
          <p:cNvPr id="8" name="Google Shape;135;p21">
            <a:extLst>
              <a:ext uri="{FF2B5EF4-FFF2-40B4-BE49-F238E27FC236}">
                <a16:creationId xmlns:a16="http://schemas.microsoft.com/office/drawing/2014/main" id="{E0B6CC19-748C-41F7-9603-24E8734385D6}"/>
              </a:ext>
            </a:extLst>
          </p:cNvPr>
          <p:cNvSpPr txBox="1">
            <a:spLocks/>
          </p:cNvSpPr>
          <p:nvPr/>
        </p:nvSpPr>
        <p:spPr>
          <a:xfrm>
            <a:off x="4376417" y="4527690"/>
            <a:ext cx="4591600" cy="18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133" b="1" dirty="0"/>
              <a:t>Client Review and Feedback</a:t>
            </a:r>
            <a:endParaRPr lang="en-US" sz="2133" b="1" dirty="0">
              <a:latin typeface="Dosis"/>
              <a:ea typeface="Dosis"/>
              <a:cs typeface="Dosis"/>
              <a:sym typeface="Dosis"/>
            </a:endParaRPr>
          </a:p>
          <a:p>
            <a:pPr indent="-423323">
              <a:buSzPts val="1400"/>
            </a:pPr>
            <a:r>
              <a:rPr lang="en-US" sz="1867" dirty="0"/>
              <a:t>Workbooks  </a:t>
            </a:r>
          </a:p>
          <a:p>
            <a:pPr indent="-423323">
              <a:spcBef>
                <a:spcPts val="0"/>
              </a:spcBef>
              <a:buSzPts val="1400"/>
            </a:pPr>
            <a:r>
              <a:rPr lang="en-US" sz="1867" dirty="0"/>
              <a:t>Discovery Documents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486972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47DE1E-6332-4528-BDA2-BE33A5F4DCA0}"/>
              </a:ext>
            </a:extLst>
          </p:cNvPr>
          <p:cNvGrpSpPr/>
          <p:nvPr/>
        </p:nvGrpSpPr>
        <p:grpSpPr>
          <a:xfrm>
            <a:off x="814950" y="2416916"/>
            <a:ext cx="11043674" cy="3098237"/>
            <a:chOff x="814950" y="3295650"/>
            <a:chExt cx="11043674" cy="2157824"/>
          </a:xfrm>
        </p:grpSpPr>
        <p:pic>
          <p:nvPicPr>
            <p:cNvPr id="1685" name="Google Shape;1685;gdf804f02a7_6_520"/>
            <p:cNvPicPr preferRelativeResize="0"/>
            <p:nvPr/>
          </p:nvPicPr>
          <p:blipFill rotWithShape="1">
            <a:blip r:embed="rId3">
              <a:alphaModFix/>
            </a:blip>
            <a:srcRect r="11754"/>
            <a:stretch/>
          </p:blipFill>
          <p:spPr>
            <a:xfrm>
              <a:off x="814950" y="3746975"/>
              <a:ext cx="11043674" cy="1706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8" name="Google Shape;1688;gdf804f02a7_6_520"/>
            <p:cNvSpPr/>
            <p:nvPr/>
          </p:nvSpPr>
          <p:spPr>
            <a:xfrm rot="-5400000">
              <a:off x="10344150" y="2533650"/>
              <a:ext cx="362100" cy="18861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38100" cap="flat" cmpd="sng">
              <a:solidFill>
                <a:srgbClr val="5B67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gdf804f02a7_6_520"/>
            <p:cNvSpPr/>
            <p:nvPr/>
          </p:nvSpPr>
          <p:spPr>
            <a:xfrm rot="-5400000">
              <a:off x="8501100" y="3100350"/>
              <a:ext cx="362100" cy="7527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38100" cap="flat" cmpd="sng">
              <a:solidFill>
                <a:srgbClr val="5B67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gdf804f02a7_6_520"/>
            <p:cNvSpPr/>
            <p:nvPr/>
          </p:nvSpPr>
          <p:spPr>
            <a:xfrm rot="-5400000">
              <a:off x="6135575" y="1916100"/>
              <a:ext cx="362100" cy="31212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38100" cap="flat" cmpd="sng">
              <a:solidFill>
                <a:srgbClr val="5B67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gdf804f02a7_6_520"/>
            <p:cNvSpPr/>
            <p:nvPr/>
          </p:nvSpPr>
          <p:spPr>
            <a:xfrm rot="-5400000">
              <a:off x="2481225" y="1929525"/>
              <a:ext cx="362100" cy="31719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38100" cap="flat" cmpd="sng">
              <a:solidFill>
                <a:srgbClr val="00B0B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0" name="Google Shape;1660;gdf804f02a7_6_520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90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  <p:grpSp>
        <p:nvGrpSpPr>
          <p:cNvPr id="1661" name="Google Shape;1661;gdf804f02a7_6_520"/>
          <p:cNvGrpSpPr/>
          <p:nvPr/>
        </p:nvGrpSpPr>
        <p:grpSpPr>
          <a:xfrm>
            <a:off x="0" y="6210299"/>
            <a:ext cx="3333750" cy="677377"/>
            <a:chOff x="9525000" y="0"/>
            <a:chExt cx="2667000" cy="817200"/>
          </a:xfrm>
        </p:grpSpPr>
        <p:sp>
          <p:nvSpPr>
            <p:cNvPr id="1662" name="Google Shape;1662;gdf804f02a7_6_520"/>
            <p:cNvSpPr/>
            <p:nvPr/>
          </p:nvSpPr>
          <p:spPr>
            <a:xfrm>
              <a:off x="9525000" y="0"/>
              <a:ext cx="2667000" cy="81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gdf804f02a7_6_520"/>
            <p:cNvSpPr txBox="1"/>
            <p:nvPr/>
          </p:nvSpPr>
          <p:spPr>
            <a:xfrm>
              <a:off x="9812925" y="137428"/>
              <a:ext cx="2278800" cy="2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dirty="0">
                  <a:solidFill>
                    <a:srgbClr val="5B6770"/>
                  </a:solidFill>
                </a:rPr>
                <a:t>AFP</a:t>
              </a:r>
              <a:r>
                <a:rPr lang="en-US" sz="1200" b="0" i="0" u="none" strike="noStrike" cap="none" dirty="0">
                  <a:solidFill>
                    <a:srgbClr val="5B6770"/>
                  </a:solidFill>
                  <a:latin typeface="Arial"/>
                  <a:ea typeface="Arial"/>
                  <a:cs typeface="Arial"/>
                  <a:sym typeface="Arial"/>
                </a:rPr>
                <a:t> Time Commitment</a:t>
              </a:r>
              <a:endParaRPr sz="1200" b="0" i="0" u="none" strike="noStrike" cap="none" dirty="0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gdf804f02a7_6_520"/>
            <p:cNvSpPr txBox="1"/>
            <p:nvPr/>
          </p:nvSpPr>
          <p:spPr>
            <a:xfrm>
              <a:off x="9812925" y="447725"/>
              <a:ext cx="2278856" cy="297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5B6770"/>
                  </a:solidFill>
                </a:rPr>
                <a:t>Nimble AMS Team</a:t>
              </a:r>
              <a:r>
                <a:rPr lang="en-US" sz="1200" b="0" i="0" u="none" strike="noStrike" cap="none">
                  <a:solidFill>
                    <a:srgbClr val="5B6770"/>
                  </a:solidFill>
                  <a:latin typeface="Arial"/>
                  <a:ea typeface="Arial"/>
                  <a:cs typeface="Arial"/>
                  <a:sym typeface="Arial"/>
                </a:rPr>
                <a:t> Time Commitment</a:t>
              </a:r>
              <a:endParaRPr sz="12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gdf804f02a7_6_520"/>
            <p:cNvSpPr/>
            <p:nvPr/>
          </p:nvSpPr>
          <p:spPr>
            <a:xfrm>
              <a:off x="9582160" y="169229"/>
              <a:ext cx="222600" cy="248400"/>
            </a:xfrm>
            <a:prstGeom prst="rect">
              <a:avLst/>
            </a:prstGeom>
            <a:solidFill>
              <a:srgbClr val="B5B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gdf804f02a7_6_520"/>
            <p:cNvSpPr/>
            <p:nvPr/>
          </p:nvSpPr>
          <p:spPr>
            <a:xfrm>
              <a:off x="9582160" y="470185"/>
              <a:ext cx="222600" cy="248400"/>
            </a:xfrm>
            <a:prstGeom prst="rect">
              <a:avLst/>
            </a:prstGeom>
            <a:solidFill>
              <a:srgbClr val="109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7" name="Google Shape;1667;gdf804f02a7_6_520"/>
          <p:cNvSpPr txBox="1">
            <a:spLocks noGrp="1"/>
          </p:cNvSpPr>
          <p:nvPr>
            <p:ph type="title"/>
          </p:nvPr>
        </p:nvSpPr>
        <p:spPr>
          <a:xfrm>
            <a:off x="470786" y="76319"/>
            <a:ext cx="11043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Project Approach: Time Commitments</a:t>
            </a:r>
            <a:endParaRPr/>
          </a:p>
        </p:txBody>
      </p:sp>
      <p:grpSp>
        <p:nvGrpSpPr>
          <p:cNvPr id="1668" name="Google Shape;1668;gdf804f02a7_6_520"/>
          <p:cNvGrpSpPr/>
          <p:nvPr/>
        </p:nvGrpSpPr>
        <p:grpSpPr>
          <a:xfrm>
            <a:off x="1807720" y="917311"/>
            <a:ext cx="2037013" cy="1369310"/>
            <a:chOff x="617494" y="1957150"/>
            <a:chExt cx="1755000" cy="1336833"/>
          </a:xfrm>
        </p:grpSpPr>
        <p:sp>
          <p:nvSpPr>
            <p:cNvPr id="1669" name="Google Shape;1669;gdf804f02a7_6_520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solidFill>
              <a:srgbClr val="00B0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gdf804f02a7_6_520"/>
            <p:cNvSpPr txBox="1"/>
            <p:nvPr/>
          </p:nvSpPr>
          <p:spPr>
            <a:xfrm>
              <a:off x="1152025" y="2119900"/>
              <a:ext cx="5943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3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1" name="Google Shape;1671;gdf804f02a7_6_520"/>
            <p:cNvSpPr txBox="1"/>
            <p:nvPr/>
          </p:nvSpPr>
          <p:spPr>
            <a:xfrm>
              <a:off x="617494" y="2571547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700" b="1" i="0" u="none" strike="noStrike" cap="none">
                  <a:solidFill>
                    <a:srgbClr val="00B0B9"/>
                  </a:solidFill>
                  <a:latin typeface="Roboto"/>
                  <a:ea typeface="Roboto"/>
                  <a:cs typeface="Roboto"/>
                  <a:sym typeface="Roboto"/>
                </a:rPr>
                <a:t>Discovery</a:t>
              </a:r>
              <a:endParaRPr sz="1700" b="1" i="0" u="none" strike="noStrike" cap="none">
                <a:solidFill>
                  <a:srgbClr val="00B0B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2" name="Google Shape;1672;gdf804f02a7_6_520"/>
            <p:cNvSpPr txBox="1"/>
            <p:nvPr/>
          </p:nvSpPr>
          <p:spPr>
            <a:xfrm>
              <a:off x="617494" y="2804083"/>
              <a:ext cx="1755000" cy="48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0B0B9"/>
                  </a:solidFill>
                  <a:latin typeface="Roboto"/>
                  <a:ea typeface="Roboto"/>
                  <a:cs typeface="Roboto"/>
                  <a:sym typeface="Roboto"/>
                </a:rPr>
                <a:t>Outcome: Timeline, scope review</a:t>
              </a:r>
              <a:endParaRPr sz="1300" b="0" i="0" u="none" strike="noStrike" cap="none">
                <a:solidFill>
                  <a:srgbClr val="00B0B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73" name="Google Shape;1673;gdf804f02a7_6_520"/>
          <p:cNvGrpSpPr/>
          <p:nvPr/>
        </p:nvGrpSpPr>
        <p:grpSpPr>
          <a:xfrm>
            <a:off x="9672205" y="779920"/>
            <a:ext cx="1734189" cy="1506701"/>
            <a:chOff x="6883130" y="1957150"/>
            <a:chExt cx="1709100" cy="1388125"/>
          </a:xfrm>
        </p:grpSpPr>
        <p:sp>
          <p:nvSpPr>
            <p:cNvPr id="1674" name="Google Shape;1674;gdf804f02a7_6_520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solidFill>
              <a:srgbClr val="5B677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B0B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gdf804f02a7_6_520"/>
            <p:cNvSpPr txBox="1"/>
            <p:nvPr/>
          </p:nvSpPr>
          <p:spPr>
            <a:xfrm>
              <a:off x="6883130" y="2578442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rgbClr val="5B6770"/>
                  </a:solidFill>
                  <a:latin typeface="Roboto"/>
                  <a:ea typeface="Roboto"/>
                  <a:cs typeface="Roboto"/>
                  <a:sym typeface="Roboto"/>
                </a:rPr>
                <a:t>Go-Live</a:t>
              </a:r>
              <a:endParaRPr sz="1700" b="1" i="0" u="none" strike="noStrike" cap="none">
                <a:solidFill>
                  <a:srgbClr val="5B677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6" name="Google Shape;1676;gdf804f02a7_6_520"/>
            <p:cNvSpPr txBox="1"/>
            <p:nvPr/>
          </p:nvSpPr>
          <p:spPr>
            <a:xfrm>
              <a:off x="6883130" y="2855375"/>
              <a:ext cx="1709100" cy="48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5B6770"/>
                  </a:solidFill>
                  <a:latin typeface="Roboto"/>
                  <a:ea typeface="Roboto"/>
                  <a:cs typeface="Roboto"/>
                  <a:sym typeface="Roboto"/>
                </a:rPr>
                <a:t>Transition </a:t>
              </a:r>
              <a:r>
                <a:rPr lang="en-US" b="0" i="0" u="none" strike="noStrike" cap="none">
                  <a:solidFill>
                    <a:srgbClr val="5B6770"/>
                  </a:solidFill>
                  <a:latin typeface="Roboto"/>
                  <a:ea typeface="Roboto"/>
                  <a:cs typeface="Roboto"/>
                  <a:sym typeface="Roboto"/>
                </a:rPr>
                <a:t>staff</a:t>
              </a:r>
              <a:r>
                <a:rPr lang="en-US" sz="1300" b="0" i="0" u="none" strike="noStrike" cap="none">
                  <a:solidFill>
                    <a:srgbClr val="5B6770"/>
                  </a:solidFill>
                  <a:latin typeface="Roboto"/>
                  <a:ea typeface="Roboto"/>
                  <a:cs typeface="Roboto"/>
                  <a:sym typeface="Roboto"/>
                </a:rPr>
                <a:t> and members to NAMS</a:t>
              </a:r>
              <a:endParaRPr sz="1300" b="0" i="0" u="none" strike="noStrike" cap="none">
                <a:solidFill>
                  <a:srgbClr val="5B677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280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5B677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5DA0349-34D1-4809-AF5A-83BB362A44BD}"/>
              </a:ext>
            </a:extLst>
          </p:cNvPr>
          <p:cNvGrpSpPr/>
          <p:nvPr/>
        </p:nvGrpSpPr>
        <p:grpSpPr>
          <a:xfrm>
            <a:off x="605902" y="5773985"/>
            <a:ext cx="9727703" cy="785908"/>
            <a:chOff x="605902" y="5667428"/>
            <a:chExt cx="9727703" cy="892465"/>
          </a:xfrm>
        </p:grpSpPr>
        <p:sp>
          <p:nvSpPr>
            <p:cNvPr id="1677" name="Google Shape;1677;gdf804f02a7_6_520"/>
            <p:cNvSpPr txBox="1"/>
            <p:nvPr/>
          </p:nvSpPr>
          <p:spPr>
            <a:xfrm rot="-2421728">
              <a:off x="605902" y="5667428"/>
              <a:ext cx="1091387" cy="381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F45"/>
                </a:buClr>
                <a:buSzPts val="1200"/>
                <a:buFont typeface="Open Sans"/>
                <a:buNone/>
              </a:pPr>
              <a:r>
                <a:rPr lang="en-US" sz="1200" b="1" i="0" u="none" strike="noStrike" cap="none">
                  <a:solidFill>
                    <a:srgbClr val="4A4F45"/>
                  </a:solidFill>
                  <a:latin typeface="Arial"/>
                  <a:ea typeface="Arial"/>
                  <a:cs typeface="Arial"/>
                  <a:sym typeface="Arial"/>
                </a:rPr>
                <a:t>Discovering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gdf804f02a7_6_520"/>
            <p:cNvSpPr txBox="1"/>
            <p:nvPr/>
          </p:nvSpPr>
          <p:spPr>
            <a:xfrm rot="-2422051">
              <a:off x="1229219" y="5881168"/>
              <a:ext cx="1754548" cy="391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F45"/>
                </a:buClr>
                <a:buSzPts val="1200"/>
                <a:buFont typeface="Open Sans"/>
                <a:buNone/>
              </a:pPr>
              <a:r>
                <a:rPr lang="en-US" sz="1200" b="1" i="0" u="none" strike="noStrike" cap="none">
                  <a:solidFill>
                    <a:srgbClr val="4A4F45"/>
                  </a:solidFill>
                  <a:latin typeface="Arial"/>
                  <a:ea typeface="Arial"/>
                  <a:cs typeface="Arial"/>
                  <a:sym typeface="Arial"/>
                </a:rPr>
                <a:t>Scoping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gdf804f02a7_6_520"/>
            <p:cNvSpPr txBox="1"/>
            <p:nvPr/>
          </p:nvSpPr>
          <p:spPr>
            <a:xfrm rot="-2421459">
              <a:off x="2313958" y="5900297"/>
              <a:ext cx="1805865" cy="364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F45"/>
                </a:buClr>
                <a:buSzPts val="1200"/>
                <a:buFont typeface="Open Sans"/>
                <a:buNone/>
              </a:pPr>
              <a:r>
                <a:rPr lang="en-US" sz="1200" b="1" i="0" u="none" strike="noStrike" cap="none">
                  <a:solidFill>
                    <a:srgbClr val="4A4F45"/>
                  </a:solidFill>
                  <a:latin typeface="Arial"/>
                  <a:ea typeface="Arial"/>
                  <a:cs typeface="Arial"/>
                  <a:sym typeface="Arial"/>
                </a:rPr>
                <a:t>Planning Config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gdf804f02a7_6_520"/>
            <p:cNvSpPr txBox="1"/>
            <p:nvPr/>
          </p:nvSpPr>
          <p:spPr>
            <a:xfrm rot="-2421904">
              <a:off x="2974832" y="6105903"/>
              <a:ext cx="2438796" cy="356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F45"/>
                </a:buClr>
                <a:buSzPts val="1200"/>
                <a:buFont typeface="Open Sans"/>
                <a:buNone/>
              </a:pPr>
              <a:r>
                <a:rPr lang="en-US" sz="1200" b="1" i="0" u="none" strike="noStrike" cap="none">
                  <a:solidFill>
                    <a:srgbClr val="4A4F45"/>
                  </a:solidFill>
                  <a:latin typeface="Arial"/>
                  <a:ea typeface="Arial"/>
                  <a:cs typeface="Arial"/>
                  <a:sym typeface="Arial"/>
                </a:rPr>
                <a:t>Configure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gdf804f02a7_6_520"/>
            <p:cNvSpPr txBox="1"/>
            <p:nvPr/>
          </p:nvSpPr>
          <p:spPr>
            <a:xfrm rot="-2421904">
              <a:off x="5430388" y="6105926"/>
              <a:ext cx="2438796" cy="357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F45"/>
                </a:buClr>
                <a:buSzPts val="1200"/>
                <a:buFont typeface="Open Sans"/>
                <a:buNone/>
              </a:pPr>
              <a:r>
                <a:rPr lang="en-US" sz="1200" b="1" i="0" u="none" strike="noStrike" cap="none">
                  <a:solidFill>
                    <a:srgbClr val="4A4F45"/>
                  </a:solidFill>
                  <a:latin typeface="Arial"/>
                  <a:ea typeface="Arial"/>
                  <a:cs typeface="Arial"/>
                  <a:sym typeface="Arial"/>
                </a:rPr>
                <a:t>Release Testing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gdf804f02a7_6_520"/>
            <p:cNvSpPr txBox="1"/>
            <p:nvPr/>
          </p:nvSpPr>
          <p:spPr>
            <a:xfrm rot="-2421904">
              <a:off x="6668407" y="6104085"/>
              <a:ext cx="2438796" cy="376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F45"/>
                </a:buClr>
                <a:buSzPts val="1200"/>
                <a:buFont typeface="Open Sans"/>
                <a:buNone/>
              </a:pPr>
              <a:r>
                <a:rPr lang="en-US" sz="1200" b="1" i="0" u="none" strike="noStrike" cap="none">
                  <a:solidFill>
                    <a:srgbClr val="4A4F45"/>
                  </a:solidFill>
                  <a:latin typeface="Arial"/>
                  <a:ea typeface="Arial"/>
                  <a:cs typeface="Arial"/>
                  <a:sym typeface="Arial"/>
                </a:rPr>
                <a:t>End-to-End Testing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gdf804f02a7_6_520"/>
            <p:cNvSpPr txBox="1"/>
            <p:nvPr/>
          </p:nvSpPr>
          <p:spPr>
            <a:xfrm rot="-2421904">
              <a:off x="7894809" y="6103228"/>
              <a:ext cx="2438796" cy="386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F45"/>
                </a:buClr>
                <a:buSzPts val="1200"/>
                <a:buFont typeface="Open Sans"/>
                <a:buNone/>
              </a:pPr>
              <a:r>
                <a:rPr lang="en-US" sz="1200" b="1" i="0" u="none" strike="noStrike" cap="none">
                  <a:solidFill>
                    <a:srgbClr val="4A4F45"/>
                  </a:solidFill>
                  <a:latin typeface="Arial"/>
                  <a:ea typeface="Arial"/>
                  <a:cs typeface="Arial"/>
                  <a:sym typeface="Arial"/>
                </a:rPr>
                <a:t>Go Live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gdf804f02a7_6_520"/>
            <p:cNvSpPr txBox="1"/>
            <p:nvPr/>
          </p:nvSpPr>
          <p:spPr>
            <a:xfrm rot="-2418720">
              <a:off x="4585824" y="5968863"/>
              <a:ext cx="2081615" cy="591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F45"/>
                </a:buClr>
                <a:buSzPts val="1200"/>
                <a:buFont typeface="Open Sans"/>
                <a:buNone/>
              </a:pPr>
              <a:r>
                <a:rPr lang="en-US" sz="1200" b="1" i="0" u="none" strike="noStrike" cap="none">
                  <a:solidFill>
                    <a:srgbClr val="4A4F45"/>
                  </a:solidFill>
                  <a:latin typeface="Arial"/>
                  <a:ea typeface="Arial"/>
                  <a:cs typeface="Arial"/>
                  <a:sym typeface="Arial"/>
                </a:rPr>
                <a:t>Map and Convert</a:t>
              </a:r>
              <a:endParaRPr sz="1200" b="1" i="0" u="none" strike="noStrike" cap="none">
                <a:solidFill>
                  <a:srgbClr val="4A4F4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4F45"/>
                </a:buClr>
                <a:buSzPts val="1200"/>
                <a:buFont typeface="Open Sans"/>
                <a:buNone/>
              </a:pPr>
              <a:r>
                <a:rPr lang="en-US" sz="1200" b="1" i="0" u="none" strike="noStrike" cap="none">
                  <a:solidFill>
                    <a:srgbClr val="4A4F45"/>
                  </a:solidFill>
                  <a:latin typeface="Arial"/>
                  <a:ea typeface="Arial"/>
                  <a:cs typeface="Arial"/>
                  <a:sym typeface="Arial"/>
                </a:rPr>
                <a:t>Test Data</a:t>
              </a:r>
              <a:endParaRPr sz="1200" b="1" i="0" u="none" strike="noStrike" cap="none">
                <a:solidFill>
                  <a:srgbClr val="4A4F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7" name="Google Shape;1687;gdf804f02a7_6_520"/>
          <p:cNvSpPr txBox="1"/>
          <p:nvPr/>
        </p:nvSpPr>
        <p:spPr>
          <a:xfrm rot="-5400000">
            <a:off x="-218850" y="4419218"/>
            <a:ext cx="17055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F45"/>
              </a:buClr>
              <a:buSzPts val="1200"/>
              <a:buFont typeface="Open Sans"/>
              <a:buNone/>
            </a:pPr>
            <a:r>
              <a:rPr lang="en-US" sz="1200" b="1" i="0" u="none" strike="noStrike" cap="none">
                <a:solidFill>
                  <a:srgbClr val="4A4F45"/>
                </a:solidFill>
                <a:latin typeface="Arial"/>
                <a:ea typeface="Arial"/>
                <a:cs typeface="Arial"/>
                <a:sym typeface="Arial"/>
              </a:rPr>
              <a:t>Time Commitment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2" name="Google Shape;1692;gdf804f02a7_6_520"/>
          <p:cNvCxnSpPr/>
          <p:nvPr/>
        </p:nvCxnSpPr>
        <p:spPr>
          <a:xfrm>
            <a:off x="3333750" y="1206318"/>
            <a:ext cx="2133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93" name="Google Shape;1693;gdf804f02a7_6_520"/>
          <p:cNvCxnSpPr/>
          <p:nvPr/>
        </p:nvCxnSpPr>
        <p:spPr>
          <a:xfrm>
            <a:off x="7133634" y="1126521"/>
            <a:ext cx="914400" cy="0"/>
          </a:xfrm>
          <a:prstGeom prst="straightConnector1">
            <a:avLst/>
          </a:prstGeom>
          <a:noFill/>
          <a:ln w="38100" cap="flat" cmpd="sng">
            <a:solidFill>
              <a:srgbClr val="5B677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694" name="Google Shape;1694;gdf804f02a7_6_520"/>
          <p:cNvCxnSpPr/>
          <p:nvPr/>
        </p:nvCxnSpPr>
        <p:spPr>
          <a:xfrm>
            <a:off x="9260205" y="1184304"/>
            <a:ext cx="600300" cy="0"/>
          </a:xfrm>
          <a:prstGeom prst="straightConnector1">
            <a:avLst/>
          </a:prstGeom>
          <a:noFill/>
          <a:ln w="38100" cap="flat" cmpd="sng">
            <a:solidFill>
              <a:srgbClr val="5B6770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1695" name="Google Shape;1695;gdf804f02a7_6_520"/>
          <p:cNvGrpSpPr/>
          <p:nvPr/>
        </p:nvGrpSpPr>
        <p:grpSpPr>
          <a:xfrm>
            <a:off x="5065775" y="807720"/>
            <a:ext cx="2553849" cy="1478902"/>
            <a:chOff x="4176226" y="1310656"/>
            <a:chExt cx="3109184" cy="1879020"/>
          </a:xfrm>
        </p:grpSpPr>
        <p:grpSp>
          <p:nvGrpSpPr>
            <p:cNvPr id="1696" name="Google Shape;1696;gdf804f02a7_6_520"/>
            <p:cNvGrpSpPr/>
            <p:nvPr/>
          </p:nvGrpSpPr>
          <p:grpSpPr>
            <a:xfrm>
              <a:off x="4176226" y="1310656"/>
              <a:ext cx="3109184" cy="1879020"/>
              <a:chOff x="2411812" y="1957150"/>
              <a:chExt cx="2331947" cy="1409300"/>
            </a:xfrm>
          </p:grpSpPr>
          <p:sp>
            <p:nvSpPr>
              <p:cNvPr id="1697" name="Google Shape;1697;gdf804f02a7_6_520"/>
              <p:cNvSpPr/>
              <p:nvPr/>
            </p:nvSpPr>
            <p:spPr>
              <a:xfrm>
                <a:off x="3256823" y="1957150"/>
                <a:ext cx="594300" cy="594300"/>
              </a:xfrm>
              <a:prstGeom prst="ellipse">
                <a:avLst/>
              </a:prstGeom>
              <a:solidFill>
                <a:srgbClr val="5B677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gdf804f02a7_6_520"/>
              <p:cNvSpPr txBox="1"/>
              <p:nvPr/>
            </p:nvSpPr>
            <p:spPr>
              <a:xfrm>
                <a:off x="2699425" y="2660925"/>
                <a:ext cx="17091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lang="en-US" sz="1700" b="1" i="0" u="none" strike="noStrike" cap="none">
                    <a:solidFill>
                      <a:srgbClr val="5B6770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Configuration</a:t>
                </a:r>
                <a:endParaRPr sz="1700" b="1" i="0" u="none" strike="noStrike" cap="none">
                  <a:solidFill>
                    <a:srgbClr val="5B677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99" name="Google Shape;1699;gdf804f02a7_6_520"/>
              <p:cNvSpPr txBox="1"/>
              <p:nvPr/>
            </p:nvSpPr>
            <p:spPr>
              <a:xfrm>
                <a:off x="2411812" y="2876550"/>
                <a:ext cx="2331947" cy="48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5B6770"/>
                    </a:solidFill>
                    <a:latin typeface="Roboto"/>
                    <a:ea typeface="Roboto"/>
                    <a:cs typeface="Roboto"/>
                    <a:sym typeface="Roboto"/>
                  </a:rPr>
                  <a:t>Set up and test NAMS in iterative 2-week sprints</a:t>
                </a:r>
                <a:endParaRPr sz="1300" b="0" i="0" u="none" strike="noStrike" cap="none">
                  <a:solidFill>
                    <a:srgbClr val="5B677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2800"/>
                  </a:spcBef>
                  <a:spcAft>
                    <a:spcPts val="210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5B677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700" name="Google Shape;1700;gdf804f02a7_6_520"/>
            <p:cNvSpPr txBox="1"/>
            <p:nvPr/>
          </p:nvSpPr>
          <p:spPr>
            <a:xfrm>
              <a:off x="5302891" y="1527651"/>
              <a:ext cx="792300" cy="4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3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01" name="Google Shape;1701;gdf804f02a7_6_520"/>
          <p:cNvGrpSpPr/>
          <p:nvPr/>
        </p:nvGrpSpPr>
        <p:grpSpPr>
          <a:xfrm>
            <a:off x="7735083" y="785370"/>
            <a:ext cx="1893056" cy="1501251"/>
            <a:chOff x="6939298" y="1310656"/>
            <a:chExt cx="2287151" cy="1889692"/>
          </a:xfrm>
        </p:grpSpPr>
        <p:grpSp>
          <p:nvGrpSpPr>
            <p:cNvPr id="1702" name="Google Shape;1702;gdf804f02a7_6_520"/>
            <p:cNvGrpSpPr/>
            <p:nvPr/>
          </p:nvGrpSpPr>
          <p:grpSpPr>
            <a:xfrm>
              <a:off x="6939298" y="1310656"/>
              <a:ext cx="2287151" cy="1889692"/>
              <a:chOff x="4781408" y="1957150"/>
              <a:chExt cx="1715406" cy="1417305"/>
            </a:xfrm>
          </p:grpSpPr>
          <p:sp>
            <p:nvSpPr>
              <p:cNvPr id="1703" name="Google Shape;1703;gdf804f02a7_6_520"/>
              <p:cNvSpPr/>
              <p:nvPr/>
            </p:nvSpPr>
            <p:spPr>
              <a:xfrm>
                <a:off x="5338808" y="1957150"/>
                <a:ext cx="594300" cy="594300"/>
              </a:xfrm>
              <a:prstGeom prst="ellipse">
                <a:avLst/>
              </a:prstGeom>
              <a:solidFill>
                <a:srgbClr val="5B677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gdf804f02a7_6_520"/>
              <p:cNvSpPr txBox="1"/>
              <p:nvPr/>
            </p:nvSpPr>
            <p:spPr>
              <a:xfrm>
                <a:off x="4781408" y="2592338"/>
                <a:ext cx="17091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lang="en-US" sz="1700" b="1" i="0" u="none" strike="noStrike" cap="none">
                    <a:solidFill>
                      <a:srgbClr val="5B6770"/>
                    </a:solidFill>
                    <a:latin typeface="Roboto"/>
                    <a:ea typeface="Roboto"/>
                    <a:cs typeface="Roboto"/>
                    <a:sym typeface="Roboto"/>
                  </a:rPr>
                  <a:t>E2E Testing</a:t>
                </a:r>
                <a:endParaRPr sz="1700" b="1" i="0" u="none" strike="noStrike" cap="none">
                  <a:solidFill>
                    <a:srgbClr val="5B677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05" name="Google Shape;1705;gdf804f02a7_6_520"/>
              <p:cNvSpPr txBox="1"/>
              <p:nvPr/>
            </p:nvSpPr>
            <p:spPr>
              <a:xfrm>
                <a:off x="4787714" y="2866555"/>
                <a:ext cx="17091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5B6770"/>
                    </a:solidFill>
                    <a:latin typeface="Roboto"/>
                    <a:ea typeface="Roboto"/>
                    <a:cs typeface="Roboto"/>
                    <a:sym typeface="Roboto"/>
                  </a:rPr>
                  <a:t>End-to-End testing</a:t>
                </a:r>
                <a:endParaRPr sz="1300" b="0" i="0" u="none" strike="noStrike" cap="none">
                  <a:solidFill>
                    <a:srgbClr val="5B677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rPr lang="en-US" sz="1300" b="0" i="0" u="none" strike="noStrike" cap="none">
                    <a:solidFill>
                      <a:srgbClr val="5B6770"/>
                    </a:solidFill>
                    <a:latin typeface="Roboto"/>
                    <a:ea typeface="Roboto"/>
                    <a:cs typeface="Roboto"/>
                    <a:sym typeface="Roboto"/>
                  </a:rPr>
                  <a:t>prior to Go-Live</a:t>
                </a:r>
                <a:endParaRPr sz="1300" b="0" i="0" u="none" strike="noStrike" cap="none">
                  <a:solidFill>
                    <a:srgbClr val="5B677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706" name="Google Shape;1706;gdf804f02a7_6_520"/>
            <p:cNvSpPr txBox="1"/>
            <p:nvPr/>
          </p:nvSpPr>
          <p:spPr>
            <a:xfrm>
              <a:off x="7667566" y="1527651"/>
              <a:ext cx="792300" cy="4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3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07" name="Google Shape;1707;gdf804f02a7_6_520"/>
          <p:cNvSpPr txBox="1"/>
          <p:nvPr/>
        </p:nvSpPr>
        <p:spPr>
          <a:xfrm>
            <a:off x="10161116" y="1226174"/>
            <a:ext cx="7923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707;gdf804f02a7_6_520">
            <a:extLst>
              <a:ext uri="{FF2B5EF4-FFF2-40B4-BE49-F238E27FC236}">
                <a16:creationId xmlns:a16="http://schemas.microsoft.com/office/drawing/2014/main" id="{E8621AD2-F0AA-4901-83E2-60E129C00350}"/>
              </a:ext>
            </a:extLst>
          </p:cNvPr>
          <p:cNvSpPr txBox="1"/>
          <p:nvPr/>
        </p:nvSpPr>
        <p:spPr>
          <a:xfrm>
            <a:off x="10168514" y="1249814"/>
            <a:ext cx="7923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648;p10">
            <a:extLst>
              <a:ext uri="{FF2B5EF4-FFF2-40B4-BE49-F238E27FC236}">
                <a16:creationId xmlns:a16="http://schemas.microsoft.com/office/drawing/2014/main" id="{7BCDB8CF-1D33-463F-A2F8-E39C7F6B537A}"/>
              </a:ext>
            </a:extLst>
          </p:cNvPr>
          <p:cNvSpPr txBox="1"/>
          <p:nvPr/>
        </p:nvSpPr>
        <p:spPr>
          <a:xfrm rot="18932430">
            <a:off x="9139783" y="6129352"/>
            <a:ext cx="2330026" cy="44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F45"/>
              </a:buClr>
              <a:buSzPts val="1200"/>
              <a:buFont typeface="Open Sans"/>
              <a:buNone/>
            </a:pPr>
            <a:r>
              <a:rPr lang="en-US" sz="1200" b="1" i="0" u="none" strike="noStrike" cap="none">
                <a:solidFill>
                  <a:srgbClr val="4A4F45"/>
                </a:solidFill>
                <a:latin typeface="Arial"/>
                <a:ea typeface="Arial"/>
                <a:cs typeface="Arial"/>
                <a:sym typeface="Arial"/>
              </a:rPr>
              <a:t>Transition to Support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0;p15">
            <a:extLst>
              <a:ext uri="{FF2B5EF4-FFF2-40B4-BE49-F238E27FC236}">
                <a16:creationId xmlns:a16="http://schemas.microsoft.com/office/drawing/2014/main" id="{3E529CA9-07DB-493E-ADDE-D38E91B0D7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205978"/>
            <a:ext cx="9159411" cy="8933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Agile is a “Nimble” Approach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86031D-6AD3-408E-844C-BB26D660B916}"/>
              </a:ext>
            </a:extLst>
          </p:cNvPr>
          <p:cNvSpPr txBox="1"/>
          <p:nvPr/>
        </p:nvSpPr>
        <p:spPr>
          <a:xfrm>
            <a:off x="554804" y="1489752"/>
            <a:ext cx="10941978" cy="5024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dk1"/>
                </a:solidFill>
              </a:rPr>
              <a:t>The </a:t>
            </a:r>
            <a:r>
              <a:rPr lang="en-US" sz="2800" b="1" i="1" dirty="0">
                <a:solidFill>
                  <a:schemeClr val="dk1"/>
                </a:solidFill>
              </a:rPr>
              <a:t>Agile</a:t>
            </a:r>
            <a:r>
              <a:rPr lang="en-US" sz="2800" i="1" dirty="0">
                <a:solidFill>
                  <a:schemeClr val="dk1"/>
                </a:solidFill>
              </a:rPr>
              <a:t> movement seeks alternatives to traditional project management. </a:t>
            </a:r>
            <a:r>
              <a:rPr lang="en-US" sz="2800" b="1" i="1" dirty="0">
                <a:solidFill>
                  <a:schemeClr val="dk1"/>
                </a:solidFill>
              </a:rPr>
              <a:t>Agile</a:t>
            </a:r>
            <a:r>
              <a:rPr lang="en-US" sz="2800" i="1" dirty="0">
                <a:solidFill>
                  <a:schemeClr val="dk1"/>
                </a:solidFill>
              </a:rPr>
              <a:t> approaches help teams respond to unpredictability through incremental, iterative work cadences and empirical feedback.</a:t>
            </a:r>
            <a:endParaRPr lang="en-US" sz="3600" i="1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sz="3600" dirty="0"/>
              <a:t>We work in “sprints”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600" dirty="0"/>
              <a:t>Tickets represent tasks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600" dirty="0"/>
              <a:t>Planning is a collaboration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600" dirty="0"/>
              <a:t>We honor our commitments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600" dirty="0"/>
              <a:t>“WE” (your team and our team) succeed together!</a:t>
            </a:r>
          </a:p>
        </p:txBody>
      </p:sp>
    </p:spTree>
    <p:extLst>
      <p:ext uri="{BB962C8B-B14F-4D97-AF65-F5344CB8AC3E}">
        <p14:creationId xmlns:p14="http://schemas.microsoft.com/office/powerpoint/2010/main" val="2544114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79337-1523-4F73-BAC5-C7DD8CEC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22608"/>
            <a:ext cx="11109960" cy="731520"/>
          </a:xfrm>
        </p:spPr>
        <p:txBody>
          <a:bodyPr/>
          <a:lstStyle/>
          <a:p>
            <a:r>
              <a:rPr lang="en" dirty="0">
                <a:latin typeface="Roboto"/>
                <a:ea typeface="Roboto"/>
                <a:cs typeface="Roboto"/>
                <a:sym typeface="Roboto"/>
              </a:rPr>
              <a:t>Nimble Philosophy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4DD20-03D4-4C59-A05C-3CEC389FE127}"/>
              </a:ext>
            </a:extLst>
          </p:cNvPr>
          <p:cNvSpPr txBox="1"/>
          <p:nvPr/>
        </p:nvSpPr>
        <p:spPr>
          <a:xfrm>
            <a:off x="548640" y="1849351"/>
            <a:ext cx="6293949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Work together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Start small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Start simple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Feedback early and often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Get people to use it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Phase in additional items</a:t>
            </a:r>
            <a:endParaRPr lang="en-US" sz="1600" dirty="0"/>
          </a:p>
        </p:txBody>
      </p:sp>
      <p:pic>
        <p:nvPicPr>
          <p:cNvPr id="6" name="Google Shape;88;p16">
            <a:extLst>
              <a:ext uri="{FF2B5EF4-FFF2-40B4-BE49-F238E27FC236}">
                <a16:creationId xmlns:a16="http://schemas.microsoft.com/office/drawing/2014/main" id="{CB5FDA6A-95F7-48D6-929F-7FD21244D7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5646" y="1875234"/>
            <a:ext cx="4664869" cy="3107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43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11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Data Conversion Process</a:t>
            </a:r>
            <a:endParaRPr/>
          </a:p>
        </p:txBody>
      </p:sp>
      <p:sp>
        <p:nvSpPr>
          <p:cNvPr id="1713" name="Google Shape;1713;p11"/>
          <p:cNvSpPr txBox="1">
            <a:spLocks noGrp="1"/>
          </p:cNvSpPr>
          <p:nvPr>
            <p:ph type="body" idx="1"/>
          </p:nvPr>
        </p:nvSpPr>
        <p:spPr>
          <a:xfrm>
            <a:off x="548640" y="1564849"/>
            <a:ext cx="11109960" cy="461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Data Discovery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</a:pPr>
            <a:r>
              <a:rPr lang="en-US" dirty="0"/>
              <a:t>Determine the data from current “legacy” system(s) to move into Nimble AMS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Data Mapping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</a:pPr>
            <a:r>
              <a:rPr lang="en-US" dirty="0"/>
              <a:t>Determine where to map the current data into Nimble AMS tables/fields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Conversion of Test Data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</a:pPr>
            <a:r>
              <a:rPr lang="en-US" dirty="0"/>
              <a:t>Nimble AMS Data Team converts data that is provided by AFP Team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</a:pPr>
            <a:r>
              <a:rPr lang="en-US" dirty="0"/>
              <a:t>AFP Team reviews Nimble AMS system and validates the data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</a:pPr>
            <a:r>
              <a:rPr lang="en-US" dirty="0"/>
              <a:t>Rework may be needed by AFP Team to clean data and refine mapping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60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Conversion of Final Data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</a:pPr>
            <a:r>
              <a:rPr lang="en-US" dirty="0"/>
              <a:t>Legacy System(s) Sunset, Final Data Delivery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</a:pPr>
            <a:r>
              <a:rPr lang="en-US" dirty="0"/>
              <a:t>Final Data Review prior to opening system to Members</a:t>
            </a:r>
            <a:endParaRPr dirty="0"/>
          </a:p>
        </p:txBody>
      </p:sp>
      <p:sp>
        <p:nvSpPr>
          <p:cNvPr id="1714" name="Google Shape;1714;p11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12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Project Testing</a:t>
            </a:r>
            <a:endParaRPr/>
          </a:p>
        </p:txBody>
      </p:sp>
      <p:sp>
        <p:nvSpPr>
          <p:cNvPr id="1720" name="Google Shape;1720;p12"/>
          <p:cNvSpPr txBox="1">
            <a:spLocks noGrp="1"/>
          </p:cNvSpPr>
          <p:nvPr>
            <p:ph type="body" idx="1"/>
          </p:nvPr>
        </p:nvSpPr>
        <p:spPr>
          <a:xfrm>
            <a:off x="548650" y="2623600"/>
            <a:ext cx="4937700" cy="39093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3"/>
                </a:solidFill>
              </a:rPr>
              <a:t>Work divided into multiple releases:  Configuration, Integrations, &amp; Data</a:t>
            </a:r>
            <a:endParaRPr b="1" dirty="0">
              <a:solidFill>
                <a:schemeClr val="accent3"/>
              </a:solidFill>
            </a:endParaRPr>
          </a:p>
          <a:p>
            <a:pPr marL="342900" marR="298495" lvl="0" indent="-2063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</a:pPr>
            <a:r>
              <a:rPr lang="en-US" sz="1600" dirty="0"/>
              <a:t>Nimble AMS Team demonstrates release and provides test scripts</a:t>
            </a:r>
            <a:endParaRPr sz="1600" dirty="0"/>
          </a:p>
          <a:p>
            <a:pPr marL="342900" marR="298495" lvl="0" indent="-206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</a:pPr>
            <a:r>
              <a:rPr lang="en-US" sz="1600" dirty="0"/>
              <a:t>AFP Team </a:t>
            </a:r>
            <a:r>
              <a:rPr lang="en-US" sz="1600" dirty="0">
                <a:solidFill>
                  <a:schemeClr val="accent3"/>
                </a:solidFill>
              </a:rPr>
              <a:t>fully tests</a:t>
            </a:r>
            <a:r>
              <a:rPr lang="en-US" sz="1600" dirty="0"/>
              <a:t> the release within a 5-business day period</a:t>
            </a:r>
            <a:endParaRPr sz="1600" dirty="0"/>
          </a:p>
          <a:p>
            <a:pPr marL="685800" marR="298495" lvl="1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6770"/>
              </a:buClr>
              <a:buSzPts val="1200"/>
              <a:buChar char="•"/>
            </a:pPr>
            <a:r>
              <a:rPr lang="en-US" sz="1200" dirty="0"/>
              <a:t>AFP Team reports issues through Jira</a:t>
            </a:r>
            <a:endParaRPr sz="1200" dirty="0"/>
          </a:p>
          <a:p>
            <a:pPr marL="685800" marR="298495" lvl="1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6770"/>
              </a:buClr>
              <a:buSzPts val="1200"/>
              <a:buChar char="•"/>
            </a:pPr>
            <a:r>
              <a:rPr lang="en-US" sz="1200" dirty="0"/>
              <a:t>AFP Team documents pass/fail for test cases</a:t>
            </a:r>
            <a:endParaRPr sz="1200" dirty="0"/>
          </a:p>
          <a:p>
            <a:pPr marL="342900" marR="298495" lvl="0" indent="-206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AFP Team signs off on release</a:t>
            </a:r>
            <a:endParaRPr sz="16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/>
              <a:t>Inadequate testing may delay any needed changes and affect subsequent releases</a:t>
            </a:r>
            <a:endParaRPr sz="1800" i="1" dirty="0"/>
          </a:p>
        </p:txBody>
      </p:sp>
      <p:sp>
        <p:nvSpPr>
          <p:cNvPr id="1721" name="Google Shape;1721;p12"/>
          <p:cNvSpPr txBox="1">
            <a:spLocks noGrp="1"/>
          </p:cNvSpPr>
          <p:nvPr>
            <p:ph type="body" idx="2"/>
          </p:nvPr>
        </p:nvSpPr>
        <p:spPr>
          <a:xfrm>
            <a:off x="554131" y="1523999"/>
            <a:ext cx="4936800" cy="1099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 b="1">
                <a:solidFill>
                  <a:schemeClr val="lt1"/>
                </a:solidFill>
              </a:rPr>
              <a:t>Functional Release Testing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>
                <a:solidFill>
                  <a:schemeClr val="lt1"/>
                </a:solidFill>
              </a:rPr>
              <a:t>Limited Scope of System Functionality</a:t>
            </a:r>
            <a:endParaRPr/>
          </a:p>
        </p:txBody>
      </p:sp>
      <p:sp>
        <p:nvSpPr>
          <p:cNvPr id="1722" name="Google Shape;1722;p12"/>
          <p:cNvSpPr txBox="1">
            <a:spLocks noGrp="1"/>
          </p:cNvSpPr>
          <p:nvPr>
            <p:ph type="body" idx="5"/>
          </p:nvPr>
        </p:nvSpPr>
        <p:spPr>
          <a:xfrm>
            <a:off x="6477000" y="2623600"/>
            <a:ext cx="4953000" cy="39093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3"/>
                </a:solidFill>
              </a:rPr>
              <a:t>User Acceptance Testing (UAT) </a:t>
            </a:r>
            <a:endParaRPr b="1" dirty="0">
              <a:solidFill>
                <a:schemeClr val="accent3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3"/>
                </a:solidFill>
              </a:rPr>
              <a:t>after all configuration completed </a:t>
            </a:r>
            <a:endParaRPr b="1" dirty="0">
              <a:solidFill>
                <a:schemeClr val="accent3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3"/>
                </a:solidFill>
              </a:rPr>
              <a:t>and all data converted</a:t>
            </a:r>
            <a:endParaRPr b="1" dirty="0">
              <a:solidFill>
                <a:schemeClr val="accent3"/>
              </a:solidFill>
            </a:endParaRPr>
          </a:p>
          <a:p>
            <a:pPr marL="514350" marR="251213" lvl="0" indent="-2063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</a:pPr>
            <a:r>
              <a:rPr lang="en-US" sz="1600" dirty="0"/>
              <a:t>AFP Team documents test plans</a:t>
            </a:r>
            <a:endParaRPr sz="1600" dirty="0"/>
          </a:p>
          <a:p>
            <a:pPr marL="514350" marR="251213" lvl="0" indent="-206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</a:pPr>
            <a:r>
              <a:rPr lang="en-US" sz="1600" dirty="0"/>
              <a:t>AFP Team may bring in additional Staff</a:t>
            </a:r>
            <a:endParaRPr sz="1600" dirty="0"/>
          </a:p>
          <a:p>
            <a:pPr marL="514350" marR="251213" lvl="0" indent="-206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</a:pPr>
            <a:r>
              <a:rPr lang="en-US" sz="1600" dirty="0"/>
              <a:t>AFP Team may request additional training beforehand</a:t>
            </a:r>
            <a:endParaRPr sz="1600" dirty="0"/>
          </a:p>
          <a:p>
            <a:pPr marL="514350" marR="251213" lvl="0" indent="-206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</a:pPr>
            <a:r>
              <a:rPr lang="en-US" sz="1600" dirty="0"/>
              <a:t>AFP Team Signs Off on System and Approves Launch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 dirty="0"/>
              <a:t>Inadequate testing may delay launch and result in changes in scope and post-launch issues</a:t>
            </a:r>
            <a:endParaRPr sz="1700" i="1" dirty="0"/>
          </a:p>
        </p:txBody>
      </p:sp>
      <p:sp>
        <p:nvSpPr>
          <p:cNvPr id="1723" name="Google Shape;1723;p12"/>
          <p:cNvSpPr txBox="1">
            <a:spLocks noGrp="1"/>
          </p:cNvSpPr>
          <p:nvPr>
            <p:ph type="body" idx="6"/>
          </p:nvPr>
        </p:nvSpPr>
        <p:spPr>
          <a:xfrm>
            <a:off x="6477322" y="1524000"/>
            <a:ext cx="4952100" cy="1099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 b="1">
                <a:solidFill>
                  <a:schemeClr val="lt1"/>
                </a:solidFill>
              </a:rPr>
              <a:t>End to End Testing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>
                <a:solidFill>
                  <a:schemeClr val="lt1"/>
                </a:solidFill>
              </a:rPr>
              <a:t>Complete Scope of System Functionality</a:t>
            </a:r>
            <a:endParaRPr/>
          </a:p>
        </p:txBody>
      </p:sp>
      <p:sp>
        <p:nvSpPr>
          <p:cNvPr id="1724" name="Google Shape;1724;p12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df804f02a7_6_578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Release Testing</a:t>
            </a:r>
            <a:endParaRPr/>
          </a:p>
        </p:txBody>
      </p:sp>
      <p:sp>
        <p:nvSpPr>
          <p:cNvPr id="1730" name="Google Shape;1730;gdf804f02a7_6_578"/>
          <p:cNvSpPr txBox="1">
            <a:spLocks noGrp="1"/>
          </p:cNvSpPr>
          <p:nvPr>
            <p:ph type="body" idx="1"/>
          </p:nvPr>
        </p:nvSpPr>
        <p:spPr>
          <a:xfrm>
            <a:off x="548640" y="1825625"/>
            <a:ext cx="11109900" cy="4351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PURPOSE</a:t>
            </a:r>
            <a:r>
              <a:rPr lang="en-US" dirty="0"/>
              <a:t>: To test functionality that was just built.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SCOPE</a:t>
            </a:r>
            <a:r>
              <a:rPr lang="en-US" dirty="0"/>
              <a:t>: Limited to current sprint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FREQUENCY</a:t>
            </a:r>
            <a:r>
              <a:rPr lang="en-US" dirty="0"/>
              <a:t>: As needed after each sprint (2 weeks)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AutoNum type="arabicPeriod"/>
            </a:pPr>
            <a:r>
              <a:rPr lang="en-US" b="1" dirty="0"/>
              <a:t>Nimble AMS</a:t>
            </a:r>
            <a:r>
              <a:rPr lang="en-US" dirty="0"/>
              <a:t> holds “Showcase” to demo new functionality.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AutoNum type="arabicPeriod"/>
            </a:pPr>
            <a:r>
              <a:rPr lang="en-US" b="1" dirty="0"/>
              <a:t>AFP </a:t>
            </a:r>
            <a:r>
              <a:rPr lang="en-US" dirty="0"/>
              <a:t>fully tests that work in a timely fashion and reports issues.</a:t>
            </a:r>
            <a:endParaRPr dirty="0"/>
          </a:p>
        </p:txBody>
      </p:sp>
      <p:sp>
        <p:nvSpPr>
          <p:cNvPr id="1731" name="Google Shape;1731;gdf804f02a7_6_578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gdf804f02a7_6_589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End-to-End (E2E) Testing</a:t>
            </a:r>
            <a:endParaRPr/>
          </a:p>
        </p:txBody>
      </p:sp>
      <p:sp>
        <p:nvSpPr>
          <p:cNvPr id="1737" name="Google Shape;1737;gdf804f02a7_6_589"/>
          <p:cNvSpPr txBox="1">
            <a:spLocks noGrp="1"/>
          </p:cNvSpPr>
          <p:nvPr>
            <p:ph type="body" idx="1"/>
          </p:nvPr>
        </p:nvSpPr>
        <p:spPr>
          <a:xfrm>
            <a:off x="548640" y="1825625"/>
            <a:ext cx="11109900" cy="4351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PURPOSE</a:t>
            </a:r>
            <a:r>
              <a:rPr lang="en-US" dirty="0"/>
              <a:t>: To test all functionality together with all converted test data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SCOPE</a:t>
            </a:r>
            <a:r>
              <a:rPr lang="en-US" dirty="0"/>
              <a:t>: Entire project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FREQUENCY</a:t>
            </a:r>
            <a:r>
              <a:rPr lang="en-US" dirty="0"/>
              <a:t>: Once, leading up to Go-Live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AutoNum type="arabicPeriod"/>
            </a:pPr>
            <a:r>
              <a:rPr lang="en-US" b="1" dirty="0"/>
              <a:t> AFP </a:t>
            </a:r>
            <a:r>
              <a:rPr lang="en-US" dirty="0"/>
              <a:t>tests all work in a timely fashion and reports issues.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AutoNum type="arabicPeriod"/>
            </a:pPr>
            <a:r>
              <a:rPr lang="en-US" b="1" dirty="0"/>
              <a:t> AFP </a:t>
            </a:r>
            <a:r>
              <a:rPr lang="en-US" dirty="0"/>
              <a:t>signs off on system and approves Go-Live.</a:t>
            </a:r>
            <a:endParaRPr dirty="0"/>
          </a:p>
        </p:txBody>
      </p:sp>
      <p:sp>
        <p:nvSpPr>
          <p:cNvPr id="1738" name="Google Shape;1738;gdf804f02a7_6_589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90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13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Importance of Testing</a:t>
            </a:r>
            <a:endParaRPr/>
          </a:p>
        </p:txBody>
      </p:sp>
      <p:sp>
        <p:nvSpPr>
          <p:cNvPr id="1744" name="Google Shape;1744;p13"/>
          <p:cNvSpPr txBox="1">
            <a:spLocks noGrp="1"/>
          </p:cNvSpPr>
          <p:nvPr>
            <p:ph type="body" idx="1"/>
          </p:nvPr>
        </p:nvSpPr>
        <p:spPr>
          <a:xfrm>
            <a:off x="548640" y="1825625"/>
            <a:ext cx="45062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</a:pPr>
            <a:r>
              <a:rPr lang="en-US" sz="2400" dirty="0"/>
              <a:t>It’s important to allow sufficient time for testing</a:t>
            </a:r>
            <a:endParaRPr sz="2400" dirty="0"/>
          </a:p>
          <a:p>
            <a:pPr marL="228600" lvl="0" indent="-215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It’s vital that key staff are engaged in testing</a:t>
            </a:r>
            <a:endParaRPr sz="2400" dirty="0"/>
          </a:p>
          <a:p>
            <a:pPr marL="228600" lvl="0" indent="-215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</a:pPr>
            <a:r>
              <a:rPr lang="en-US" sz="2400" dirty="0"/>
              <a:t>Develop a well-thought-out plan for End-to-End Testing to help organize the team</a:t>
            </a:r>
            <a:endParaRPr sz="2400" dirty="0"/>
          </a:p>
          <a:p>
            <a:pPr marL="228600" lvl="0" indent="-2159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5B6770"/>
              </a:buClr>
              <a:buSzPts val="2400"/>
              <a:buChar char="•"/>
            </a:pPr>
            <a:r>
              <a:rPr lang="en-US" sz="2400" dirty="0"/>
              <a:t>Put time and money into testing now and you will save time and money in the long run</a:t>
            </a:r>
            <a:endParaRPr sz="2400" dirty="0"/>
          </a:p>
        </p:txBody>
      </p:sp>
      <p:sp>
        <p:nvSpPr>
          <p:cNvPr id="1745" name="Google Shape;1745;p13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  <p:pic>
        <p:nvPicPr>
          <p:cNvPr id="1746" name="Google Shape;174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9075" y="1825625"/>
            <a:ext cx="6839026" cy="342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7" name="Google Shape;1747;p13"/>
          <p:cNvSpPr txBox="1"/>
          <p:nvPr/>
        </p:nvSpPr>
        <p:spPr>
          <a:xfrm>
            <a:off x="5905500" y="5248275"/>
            <a:ext cx="610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4A4F45"/>
                </a:solidFill>
                <a:latin typeface="Arial"/>
                <a:ea typeface="Arial"/>
                <a:cs typeface="Arial"/>
                <a:sym typeface="Arial"/>
              </a:rPr>
              <a:t>Source: National Institute of Standards and Technology (NIST),</a:t>
            </a:r>
            <a:endParaRPr sz="1100" b="0" i="1" u="none" strike="noStrike" cap="none">
              <a:solidFill>
                <a:srgbClr val="4A4F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4A4F45"/>
                </a:solidFill>
                <a:latin typeface="Arial"/>
                <a:ea typeface="Arial"/>
                <a:cs typeface="Arial"/>
                <a:sym typeface="Arial"/>
              </a:rPr>
              <a:t>Planning Report 02-3 The Economic Impacts of Inadequate Infrastructure for Software Testing</a:t>
            </a:r>
            <a:endParaRPr sz="1100" b="0" i="1" u="none" strike="noStrike" cap="none">
              <a:solidFill>
                <a:srgbClr val="4A4F4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15"/>
          <p:cNvSpPr txBox="1">
            <a:spLocks noGrp="1"/>
          </p:cNvSpPr>
          <p:nvPr>
            <p:ph type="title"/>
          </p:nvPr>
        </p:nvSpPr>
        <p:spPr>
          <a:xfrm>
            <a:off x="831850" y="3087547"/>
            <a:ext cx="10515600" cy="68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/>
              <a:t>Governance &amp; Communication Plan</a:t>
            </a:r>
            <a:endParaRPr/>
          </a:p>
        </p:txBody>
      </p:sp>
      <p:sp>
        <p:nvSpPr>
          <p:cNvPr id="1788" name="Google Shape;1788;p15"/>
          <p:cNvSpPr txBox="1">
            <a:spLocks noGrp="1"/>
          </p:cNvSpPr>
          <p:nvPr>
            <p:ph type="body" idx="1"/>
          </p:nvPr>
        </p:nvSpPr>
        <p:spPr>
          <a:xfrm>
            <a:off x="2560167" y="4080177"/>
            <a:ext cx="687885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</a:pPr>
            <a:r>
              <a:rPr lang="en-US"/>
              <a:t>The single biggest problem in communication is the illusion that it has taken place. 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1800"/>
              <a:buNone/>
            </a:pPr>
            <a:r>
              <a:rPr lang="en-US" sz="1800"/>
              <a:t>- George Bernard Shaw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400"/>
              <a:buNone/>
            </a:pPr>
            <a:endParaRPr/>
          </a:p>
        </p:txBody>
      </p:sp>
      <p:sp>
        <p:nvSpPr>
          <p:cNvPr id="1789" name="Google Shape;1789;p15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16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Governance Structure &amp; Escalation Path</a:t>
            </a:r>
            <a:endParaRPr/>
          </a:p>
        </p:txBody>
      </p:sp>
      <p:sp>
        <p:nvSpPr>
          <p:cNvPr id="1795" name="Google Shape;1795;p16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  <p:sp>
        <p:nvSpPr>
          <p:cNvPr id="1796" name="Google Shape;1796;p16"/>
          <p:cNvSpPr/>
          <p:nvPr/>
        </p:nvSpPr>
        <p:spPr>
          <a:xfrm>
            <a:off x="423875" y="1581713"/>
            <a:ext cx="904200" cy="4649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C6872"/>
          </a:solidFill>
          <a:ln w="12700" cap="flat" cmpd="sng">
            <a:solidFill>
              <a:srgbClr val="5B67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797" name="Google Shape;1797;p16"/>
          <p:cNvSpPr txBox="1"/>
          <p:nvPr/>
        </p:nvSpPr>
        <p:spPr>
          <a:xfrm rot="-5400000">
            <a:off x="-1334768" y="3794376"/>
            <a:ext cx="4421400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Escalation Path 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798" name="Google Shape;1798;p16"/>
          <p:cNvCxnSpPr>
            <a:endCxn id="1799" idx="0"/>
          </p:cNvCxnSpPr>
          <p:nvPr/>
        </p:nvCxnSpPr>
        <p:spPr>
          <a:xfrm>
            <a:off x="6283780" y="5408988"/>
            <a:ext cx="812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1" name="Google Shape;1801;p16"/>
          <p:cNvSpPr txBox="1"/>
          <p:nvPr/>
        </p:nvSpPr>
        <p:spPr>
          <a:xfrm>
            <a:off x="1701575" y="3580189"/>
            <a:ext cx="1645800" cy="731400"/>
          </a:xfrm>
          <a:prstGeom prst="rect">
            <a:avLst/>
          </a:prstGeom>
          <a:solidFill>
            <a:srgbClr val="FEE7C8"/>
          </a:solidFill>
          <a:ln w="9525" cap="flat" cmpd="sng">
            <a:solidFill>
              <a:srgbClr val="5B67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Project Manager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Nick Ricci</a:t>
            </a:r>
            <a:endParaRPr sz="1200" b="1" i="1" dirty="0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16"/>
          <p:cNvSpPr txBox="1"/>
          <p:nvPr/>
        </p:nvSpPr>
        <p:spPr>
          <a:xfrm>
            <a:off x="1701575" y="4494600"/>
            <a:ext cx="1645800" cy="1125000"/>
          </a:xfrm>
          <a:prstGeom prst="rect">
            <a:avLst/>
          </a:prstGeom>
          <a:solidFill>
            <a:srgbClr val="FEE7C8"/>
          </a:solidFill>
          <a:ln w="9525" cap="flat" cmpd="sng">
            <a:solidFill>
              <a:srgbClr val="5B67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Functional stakeholders </a:t>
            </a:r>
            <a:r>
              <a:rPr lang="en-US" b="1" i="1">
                <a:solidFill>
                  <a:srgbClr val="5B6770"/>
                </a:solidFill>
              </a:rPr>
              <a:t>+ Subject Matter Experts</a:t>
            </a:r>
            <a:endParaRPr sz="1100" b="1" i="1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16"/>
          <p:cNvSpPr/>
          <p:nvPr/>
        </p:nvSpPr>
        <p:spPr>
          <a:xfrm>
            <a:off x="7187975" y="2665789"/>
            <a:ext cx="1645800" cy="731400"/>
          </a:xfrm>
          <a:prstGeom prst="rect">
            <a:avLst/>
          </a:prstGeom>
          <a:solidFill>
            <a:srgbClr val="0097A9">
              <a:alpha val="74901"/>
            </a:srgbClr>
          </a:solidFill>
          <a:ln w="12700" cap="flat" cmpd="sng">
            <a:solidFill>
              <a:srgbClr val="5B67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 Sponsor </a:t>
            </a:r>
            <a:endParaRPr lang="en-US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Prassanth </a:t>
            </a:r>
            <a:r>
              <a:rPr lang="en-US" sz="1200" b="1" i="1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Lakshminarasimh</a:t>
            </a:r>
            <a:endParaRPr lang="en-US" sz="12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16"/>
          <p:cNvSpPr/>
          <p:nvPr/>
        </p:nvSpPr>
        <p:spPr>
          <a:xfrm>
            <a:off x="7187975" y="3580189"/>
            <a:ext cx="1645800" cy="731400"/>
          </a:xfrm>
          <a:prstGeom prst="rect">
            <a:avLst/>
          </a:prstGeom>
          <a:solidFill>
            <a:srgbClr val="0097A9">
              <a:alpha val="49803"/>
            </a:srgbClr>
          </a:solidFill>
          <a:ln w="12700" cap="flat" cmpd="sng">
            <a:solidFill>
              <a:srgbClr val="5B67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Project Manager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Phyllis Carroll</a:t>
            </a:r>
            <a:endParaRPr sz="1200" b="1" i="1" dirty="0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16"/>
          <p:cNvSpPr/>
          <p:nvPr/>
        </p:nvSpPr>
        <p:spPr>
          <a:xfrm>
            <a:off x="4453925" y="4494589"/>
            <a:ext cx="1645800" cy="731400"/>
          </a:xfrm>
          <a:prstGeom prst="rect">
            <a:avLst/>
          </a:prstGeom>
          <a:solidFill>
            <a:srgbClr val="0097A9">
              <a:alpha val="24705"/>
            </a:srgbClr>
          </a:solidFill>
          <a:ln w="12700" cap="flat" cmpd="sng">
            <a:solidFill>
              <a:srgbClr val="5B67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1" dirty="0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Consulting </a:t>
            </a:r>
            <a:r>
              <a:rPr lang="en-US" b="1" i="1" dirty="0">
                <a:solidFill>
                  <a:srgbClr val="5B6770"/>
                </a:solidFill>
              </a:rPr>
              <a:t>Lead/Director</a:t>
            </a:r>
            <a:endParaRPr lang="en-US" sz="1400" b="1" i="1" dirty="0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Geoff Williams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806" name="Google Shape;1806;p16"/>
          <p:cNvSpPr/>
          <p:nvPr/>
        </p:nvSpPr>
        <p:spPr>
          <a:xfrm>
            <a:off x="6273581" y="4494589"/>
            <a:ext cx="1645800" cy="731400"/>
          </a:xfrm>
          <a:prstGeom prst="rect">
            <a:avLst/>
          </a:prstGeom>
          <a:solidFill>
            <a:srgbClr val="0097A9">
              <a:alpha val="24705"/>
            </a:srgbClr>
          </a:solidFill>
          <a:ln w="12700" cap="flat" cmpd="sng">
            <a:solidFill>
              <a:srgbClr val="5B67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Development Manager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Jake Juby</a:t>
            </a:r>
            <a:endParaRPr sz="1200" b="1" i="1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16"/>
          <p:cNvSpPr/>
          <p:nvPr/>
        </p:nvSpPr>
        <p:spPr>
          <a:xfrm>
            <a:off x="8102381" y="4494589"/>
            <a:ext cx="1645800" cy="731400"/>
          </a:xfrm>
          <a:prstGeom prst="rect">
            <a:avLst/>
          </a:prstGeom>
          <a:solidFill>
            <a:srgbClr val="0097A9">
              <a:alpha val="24705"/>
            </a:srgbClr>
          </a:solidFill>
          <a:ln w="12700" cap="flat" cmpd="sng">
            <a:solidFill>
              <a:srgbClr val="5B67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Data Conversion Lead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1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Jim Zerbe</a:t>
            </a:r>
            <a:endParaRPr sz="1400" b="1" i="1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16"/>
          <p:cNvSpPr/>
          <p:nvPr/>
        </p:nvSpPr>
        <p:spPr>
          <a:xfrm>
            <a:off x="4444767" y="5408988"/>
            <a:ext cx="1645800" cy="713400"/>
          </a:xfrm>
          <a:prstGeom prst="rect">
            <a:avLst/>
          </a:prstGeom>
          <a:solidFill>
            <a:srgbClr val="0097A9">
              <a:alpha val="24705"/>
            </a:srgbClr>
          </a:solidFill>
          <a:ln w="12700" cap="flat" cmpd="sng">
            <a:solidFill>
              <a:srgbClr val="5B67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Consultant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Jeremy Thompson</a:t>
            </a:r>
          </a:p>
        </p:txBody>
      </p:sp>
      <p:sp>
        <p:nvSpPr>
          <p:cNvPr id="1809" name="Google Shape;1809;p16"/>
          <p:cNvSpPr/>
          <p:nvPr/>
        </p:nvSpPr>
        <p:spPr>
          <a:xfrm>
            <a:off x="9945068" y="4491998"/>
            <a:ext cx="1815000" cy="731400"/>
          </a:xfrm>
          <a:prstGeom prst="rect">
            <a:avLst/>
          </a:prstGeom>
          <a:solidFill>
            <a:srgbClr val="0097A9">
              <a:alpha val="24705"/>
            </a:srgbClr>
          </a:solidFill>
          <a:ln w="12700" cap="flat" cmpd="sng">
            <a:solidFill>
              <a:srgbClr val="5B67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Sales Account Executive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Rob Banwar</a:t>
            </a:r>
            <a:endParaRPr sz="1200" b="1" i="1" dirty="0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16"/>
          <p:cNvSpPr/>
          <p:nvPr/>
        </p:nvSpPr>
        <p:spPr>
          <a:xfrm>
            <a:off x="7187974" y="1787700"/>
            <a:ext cx="1645800" cy="731400"/>
          </a:xfrm>
          <a:prstGeom prst="rect">
            <a:avLst/>
          </a:prstGeom>
          <a:solidFill>
            <a:srgbClr val="0097A9">
              <a:alpha val="74901"/>
            </a:srgbClr>
          </a:solidFill>
          <a:ln w="12700" cap="flat" cmpd="sng">
            <a:solidFill>
              <a:srgbClr val="5B67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Daryl Stevenson General Manager Nimble AMS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>
                <a:solidFill>
                  <a:schemeClr val="lt1"/>
                </a:solidFill>
              </a:rPr>
              <a:t> </a:t>
            </a:r>
            <a:endParaRPr dirty="0"/>
          </a:p>
        </p:txBody>
      </p:sp>
      <p:cxnSp>
        <p:nvCxnSpPr>
          <p:cNvPr id="1811" name="Google Shape;1811;p16"/>
          <p:cNvCxnSpPr>
            <a:endCxn id="1804" idx="1"/>
          </p:cNvCxnSpPr>
          <p:nvPr/>
        </p:nvCxnSpPr>
        <p:spPr>
          <a:xfrm>
            <a:off x="3320975" y="3945889"/>
            <a:ext cx="3867000" cy="0"/>
          </a:xfrm>
          <a:prstGeom prst="straightConnector1">
            <a:avLst/>
          </a:prstGeom>
          <a:noFill/>
          <a:ln w="9525" cap="flat" cmpd="sng">
            <a:solidFill>
              <a:srgbClr val="5B6770"/>
            </a:solidFill>
            <a:prstDash val="lgDash"/>
            <a:miter lim="800000"/>
            <a:headEnd type="stealth" w="med" len="med"/>
            <a:tailEnd type="stealth" w="med" len="med"/>
          </a:ln>
        </p:spPr>
      </p:cxnSp>
      <p:cxnSp>
        <p:nvCxnSpPr>
          <p:cNvPr id="1812" name="Google Shape;1812;p16"/>
          <p:cNvCxnSpPr>
            <a:endCxn id="1805" idx="1"/>
          </p:cNvCxnSpPr>
          <p:nvPr/>
        </p:nvCxnSpPr>
        <p:spPr>
          <a:xfrm rot="10800000" flipH="1">
            <a:off x="3356525" y="4860289"/>
            <a:ext cx="1097400" cy="3300"/>
          </a:xfrm>
          <a:prstGeom prst="straightConnector1">
            <a:avLst/>
          </a:prstGeom>
          <a:noFill/>
          <a:ln w="9525" cap="flat" cmpd="sng">
            <a:solidFill>
              <a:srgbClr val="5B6770"/>
            </a:solidFill>
            <a:prstDash val="lgDash"/>
            <a:miter lim="800000"/>
            <a:headEnd type="stealth" w="med" len="med"/>
            <a:tailEnd type="stealth" w="med" len="med"/>
          </a:ln>
        </p:spPr>
      </p:cxnSp>
      <p:sp>
        <p:nvSpPr>
          <p:cNvPr id="1799" name="Google Shape;1799;p16"/>
          <p:cNvSpPr/>
          <p:nvPr/>
        </p:nvSpPr>
        <p:spPr>
          <a:xfrm>
            <a:off x="6273580" y="5408988"/>
            <a:ext cx="1645800" cy="695700"/>
          </a:xfrm>
          <a:prstGeom prst="rect">
            <a:avLst/>
          </a:prstGeom>
          <a:solidFill>
            <a:srgbClr val="0097A9">
              <a:alpha val="24705"/>
            </a:srgbClr>
          </a:solidFill>
          <a:ln w="12700" cap="flat" cmpd="sng">
            <a:solidFill>
              <a:srgbClr val="5B67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 Developer(s)</a:t>
            </a:r>
            <a:endParaRPr sz="1200" b="1" i="1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3" name="Google Shape;1813;p16"/>
          <p:cNvCxnSpPr>
            <a:stCxn id="1805" idx="2"/>
            <a:endCxn id="1808" idx="0"/>
          </p:cNvCxnSpPr>
          <p:nvPr/>
        </p:nvCxnSpPr>
        <p:spPr>
          <a:xfrm flipH="1">
            <a:off x="5267667" y="5225989"/>
            <a:ext cx="9158" cy="18299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4" name="Google Shape;1814;p16"/>
          <p:cNvCxnSpPr/>
          <p:nvPr/>
        </p:nvCxnSpPr>
        <p:spPr>
          <a:xfrm>
            <a:off x="7096554" y="5223518"/>
            <a:ext cx="0" cy="18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5" name="Google Shape;1815;p16"/>
          <p:cNvCxnSpPr/>
          <p:nvPr/>
        </p:nvCxnSpPr>
        <p:spPr>
          <a:xfrm rot="10800000" flipH="1">
            <a:off x="3340400" y="3184023"/>
            <a:ext cx="3840600" cy="7500"/>
          </a:xfrm>
          <a:prstGeom prst="straightConnector1">
            <a:avLst/>
          </a:prstGeom>
          <a:noFill/>
          <a:ln w="9525" cap="flat" cmpd="sng">
            <a:solidFill>
              <a:srgbClr val="5B6770"/>
            </a:solidFill>
            <a:prstDash val="lgDash"/>
            <a:miter lim="800000"/>
            <a:headEnd type="stealth" w="med" len="med"/>
            <a:tailEnd type="stealth" w="med" len="med"/>
          </a:ln>
        </p:spPr>
      </p:cxnSp>
      <p:sp>
        <p:nvSpPr>
          <p:cNvPr id="1816" name="Google Shape;1816;p16"/>
          <p:cNvSpPr txBox="1"/>
          <p:nvPr/>
        </p:nvSpPr>
        <p:spPr>
          <a:xfrm>
            <a:off x="1701575" y="1748161"/>
            <a:ext cx="1645800" cy="731400"/>
          </a:xfrm>
          <a:prstGeom prst="rect">
            <a:avLst/>
          </a:prstGeom>
          <a:solidFill>
            <a:srgbClr val="FED191"/>
          </a:solidFill>
          <a:ln w="9525" cap="flat" cmpd="sng">
            <a:solidFill>
              <a:srgbClr val="5B67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Executive Sponsor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1" i="1" dirty="0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7" name="Google Shape;1817;p16"/>
          <p:cNvCxnSpPr/>
          <p:nvPr/>
        </p:nvCxnSpPr>
        <p:spPr>
          <a:xfrm rot="10800000" flipH="1">
            <a:off x="3334258" y="2204877"/>
            <a:ext cx="3840600" cy="7500"/>
          </a:xfrm>
          <a:prstGeom prst="straightConnector1">
            <a:avLst/>
          </a:prstGeom>
          <a:noFill/>
          <a:ln w="9525" cap="flat" cmpd="sng">
            <a:solidFill>
              <a:srgbClr val="5B6770"/>
            </a:solidFill>
            <a:prstDash val="lgDash"/>
            <a:miter lim="800000"/>
            <a:headEnd type="stealth" w="med" len="med"/>
            <a:tailEnd type="stealth" w="med" len="med"/>
          </a:ln>
        </p:spPr>
      </p:cxnSp>
      <p:sp>
        <p:nvSpPr>
          <p:cNvPr id="1818" name="Google Shape;1818;p16"/>
          <p:cNvSpPr/>
          <p:nvPr/>
        </p:nvSpPr>
        <p:spPr>
          <a:xfrm>
            <a:off x="8102379" y="5406398"/>
            <a:ext cx="1645800" cy="695700"/>
          </a:xfrm>
          <a:prstGeom prst="rect">
            <a:avLst/>
          </a:prstGeom>
          <a:solidFill>
            <a:srgbClr val="0097A9">
              <a:alpha val="24705"/>
            </a:srgbClr>
          </a:solidFill>
          <a:ln w="12700" cap="flat" cmpd="sng">
            <a:solidFill>
              <a:srgbClr val="5B67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Data Specialist</a:t>
            </a:r>
            <a:endParaRPr sz="1200" b="1" i="1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16"/>
          <p:cNvSpPr/>
          <p:nvPr/>
        </p:nvSpPr>
        <p:spPr>
          <a:xfrm>
            <a:off x="9931163" y="5408988"/>
            <a:ext cx="1828800" cy="693000"/>
          </a:xfrm>
          <a:prstGeom prst="rect">
            <a:avLst/>
          </a:prstGeom>
          <a:solidFill>
            <a:srgbClr val="0097A9">
              <a:alpha val="24705"/>
            </a:srgbClr>
          </a:solidFill>
          <a:ln w="12700" cap="flat" cmpd="sng">
            <a:solidFill>
              <a:srgbClr val="5B67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Customer Success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rgbClr val="5B6770"/>
                </a:solidFill>
              </a:rPr>
              <a:t>Julie Tracz</a:t>
            </a:r>
            <a:endParaRPr sz="1200" b="1" i="1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0" name="Google Shape;1820;p16"/>
          <p:cNvCxnSpPr/>
          <p:nvPr/>
        </p:nvCxnSpPr>
        <p:spPr>
          <a:xfrm>
            <a:off x="8977450" y="5193038"/>
            <a:ext cx="0" cy="18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1801;p16">
            <a:extLst>
              <a:ext uri="{FF2B5EF4-FFF2-40B4-BE49-F238E27FC236}">
                <a16:creationId xmlns:a16="http://schemas.microsoft.com/office/drawing/2014/main" id="{EFD1559F-D5A9-4A87-A2AD-C6772AAEB705}"/>
              </a:ext>
            </a:extLst>
          </p:cNvPr>
          <p:cNvSpPr txBox="1"/>
          <p:nvPr/>
        </p:nvSpPr>
        <p:spPr>
          <a:xfrm>
            <a:off x="1710724" y="2713434"/>
            <a:ext cx="1645800" cy="731400"/>
          </a:xfrm>
          <a:prstGeom prst="rect">
            <a:avLst/>
          </a:prstGeom>
          <a:solidFill>
            <a:srgbClr val="FEE7C8"/>
          </a:solidFill>
          <a:ln w="9525" cap="flat" cmpd="sng">
            <a:solidFill>
              <a:srgbClr val="5B67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Project Manager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Nick Ricci</a:t>
            </a:r>
            <a:endParaRPr sz="1200" b="1" i="1" dirty="0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17"/>
          <p:cNvSpPr txBox="1">
            <a:spLocks noGrp="1"/>
          </p:cNvSpPr>
          <p:nvPr>
            <p:ph type="title"/>
          </p:nvPr>
        </p:nvSpPr>
        <p:spPr>
          <a:xfrm>
            <a:off x="548639" y="24981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Communication &amp; Governance</a:t>
            </a:r>
            <a:endParaRPr/>
          </a:p>
        </p:txBody>
      </p:sp>
      <p:sp>
        <p:nvSpPr>
          <p:cNvPr id="1826" name="Google Shape;1826;p17"/>
          <p:cNvSpPr txBox="1">
            <a:spLocks noGrp="1"/>
          </p:cNvSpPr>
          <p:nvPr>
            <p:ph type="body" idx="1"/>
          </p:nvPr>
        </p:nvSpPr>
        <p:spPr>
          <a:xfrm>
            <a:off x="548639" y="1366888"/>
            <a:ext cx="11311128" cy="524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 dirty="0"/>
              <a:t>Communication: </a:t>
            </a:r>
          </a:p>
          <a:p>
            <a:pPr marL="685800" lvl="1" indent="-228600">
              <a:spcBef>
                <a:spcPts val="0"/>
              </a:spcBef>
              <a:buSzPts val="2600"/>
            </a:pPr>
            <a:r>
              <a:rPr lang="en-US" dirty="0"/>
              <a:t>Primary Point of Contact for Nimble AMS is the Project Manager</a:t>
            </a:r>
            <a:endParaRPr dirty="0"/>
          </a:p>
          <a:p>
            <a:pPr marL="685800" lvl="1" indent="-228600"/>
            <a:r>
              <a:rPr lang="en-US" dirty="0"/>
              <a:t>PM Communication Tools:  Google Drive and Basecamp</a:t>
            </a:r>
          </a:p>
          <a:p>
            <a:pPr marL="685800" lvl="1" indent="-228600"/>
            <a:r>
              <a:rPr lang="en-US" dirty="0"/>
              <a:t>Consultants and Project Team Communication Tools:  Confluence and Jira </a:t>
            </a:r>
          </a:p>
          <a:p>
            <a:pPr marL="1143000" lvl="2" indent="-228600"/>
            <a:r>
              <a:rPr lang="en-US" dirty="0"/>
              <a:t>Document Requirements and Test Scripts</a:t>
            </a:r>
          </a:p>
          <a:p>
            <a:pPr marL="1143000" lvl="2" indent="-228600"/>
            <a:r>
              <a:rPr lang="en-US" dirty="0"/>
              <a:t>Log and Track Issues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 dirty="0"/>
              <a:t>Governance: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</a:pPr>
            <a:r>
              <a:rPr lang="en-US" dirty="0"/>
              <a:t>Regular status meetings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</a:pPr>
            <a:r>
              <a:rPr lang="en-US" dirty="0"/>
              <a:t>Documented Decisions, Issues and Risks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</a:pPr>
            <a:r>
              <a:rPr lang="en-US" dirty="0"/>
              <a:t>Tracking of Action items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</a:pPr>
            <a:r>
              <a:rPr lang="en-US" dirty="0"/>
              <a:t>Reporting burn rate on budget</a:t>
            </a:r>
          </a:p>
          <a:p>
            <a:pPr marL="1143000" lvl="2" indent="-228600">
              <a:buSzPts val="2400"/>
            </a:pPr>
            <a:r>
              <a:rPr lang="en-US" dirty="0"/>
              <a:t>NOTE:  AFP requires hours spent be reported in one of two data categories:</a:t>
            </a:r>
          </a:p>
          <a:p>
            <a:pPr marL="1600200" lvl="3" indent="-228600">
              <a:buSzPts val="2400"/>
            </a:pPr>
            <a:r>
              <a:rPr lang="en-US" dirty="0"/>
              <a:t>Planning</a:t>
            </a:r>
          </a:p>
          <a:p>
            <a:pPr marL="1600200" lvl="3" indent="-228600">
              <a:buSzPts val="2400"/>
            </a:pPr>
            <a:r>
              <a:rPr lang="en-US" dirty="0"/>
              <a:t>Implementation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</a:pPr>
            <a:r>
              <a:rPr lang="en-US" dirty="0"/>
              <a:t>Monitoring Schedule</a:t>
            </a:r>
            <a:endParaRPr dirty="0"/>
          </a:p>
        </p:txBody>
      </p:sp>
      <p:sp>
        <p:nvSpPr>
          <p:cNvPr id="1827" name="Google Shape;1827;p17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18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Communication Tools</a:t>
            </a:r>
            <a:endParaRPr/>
          </a:p>
        </p:txBody>
      </p:sp>
      <p:sp>
        <p:nvSpPr>
          <p:cNvPr id="1851" name="Google Shape;1851;p18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  <p:graphicFrame>
        <p:nvGraphicFramePr>
          <p:cNvPr id="1852" name="Google Shape;1852;p18"/>
          <p:cNvGraphicFramePr/>
          <p:nvPr>
            <p:extLst>
              <p:ext uri="{D42A27DB-BD31-4B8C-83A1-F6EECF244321}">
                <p14:modId xmlns:p14="http://schemas.microsoft.com/office/powerpoint/2010/main" val="4037162558"/>
              </p:ext>
            </p:extLst>
          </p:nvPr>
        </p:nvGraphicFramePr>
        <p:xfrm>
          <a:off x="385096" y="1280161"/>
          <a:ext cx="11604825" cy="5474310"/>
        </p:xfrm>
        <a:graphic>
          <a:graphicData uri="http://schemas.openxmlformats.org/drawingml/2006/table">
            <a:tbl>
              <a:tblPr>
                <a:noFill/>
                <a:tableStyleId>{504D6C1F-3D8E-4156-85C8-683F4CD64B0C}</a:tableStyleId>
              </a:tblPr>
              <a:tblGrid>
                <a:gridCol w="3805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lt1"/>
                          </a:solidFill>
                        </a:rPr>
                        <a:t>Tool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</a:rPr>
                        <a:t>Purpose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lt1"/>
                          </a:solidFill>
                        </a:rPr>
                        <a:t>Use Frequency for AFP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Basecamp is an online private, secure space where teams can organize and discuss everything about a project</a:t>
                      </a:r>
                      <a:r>
                        <a:rPr lang="en-US" sz="1400" i="1" u="none" strike="noStrike" cap="none">
                          <a:solidFill>
                            <a:schemeClr val="dk1"/>
                          </a:solidFill>
                        </a:rPr>
                        <a:t>. </a:t>
                      </a:r>
                      <a:r>
                        <a:rPr lang="en-US" sz="1400" i="0" u="none" strike="noStrike" cap="none">
                          <a:solidFill>
                            <a:schemeClr val="dk1"/>
                          </a:solidFill>
                        </a:rPr>
                        <a:t>This</a:t>
                      </a:r>
                      <a:r>
                        <a:rPr lang="en-US" sz="1400" i="1" u="none" strike="noStrike" cap="none">
                          <a:solidFill>
                            <a:schemeClr val="dk1"/>
                          </a:solidFill>
                        </a:rPr>
                        <a:t> e</a:t>
                      </a:r>
                      <a:r>
                        <a:rPr lang="en-US" sz="1400" u="none" strike="noStrike" cap="none"/>
                        <a:t>ssentially replaces email and allows for all communication and deliverables to be stored in one location. 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High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Contains the project requirements in the form of epics, tasks, and stories. Manages the project deliverables. Feedback that is a direct result of testing should be logged here in the form of bug tickets. Client Licenses Limited to four per organization.  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Medium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Contains the test suites &amp;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</a:rPr>
                        <a:t>success guides used for testing and reference after go-live.  Each AFP has their own space.  Internally, Confluence is used for employee spaces and process management.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Medium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Google Drive provides a s</a:t>
                      </a:r>
                      <a:r>
                        <a:rPr lang="en-US" sz="1400" u="none" strike="noStrike" cap="none"/>
                        <a:t>hared workspace </a:t>
                      </a:r>
                      <a:r>
                        <a:rPr lang="en-US"/>
                        <a:t>for</a:t>
                      </a:r>
                      <a:r>
                        <a:rPr lang="en-US" sz="1400" u="none" strike="noStrike" cap="none"/>
                        <a:t> project artifacts, including contracts, requirements documentation, meeting notes, and slides.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Medium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8575">
                <a:tc>
                  <a:txBody>
                    <a:bodyPr/>
                    <a:lstStyle/>
                    <a:p>
                      <a:pPr marL="914400" indent="0" algn="ctr">
                        <a:lnSpc>
                          <a:spcPct val="150000"/>
                        </a:lnSpc>
                      </a:pPr>
                      <a:r>
                        <a:rPr lang="en-US" sz="2600" b="1" i="0">
                          <a:solidFill>
                            <a:srgbClr val="107C41"/>
                          </a:solidFill>
                          <a:effectLst/>
                          <a:latin typeface="Segoe UI" panose="020B0502040204020203" pitchFamily="34" charset="0"/>
                        </a:rPr>
                        <a:t>Microsoft Project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Microsoft Project used to document project schedule and track completion of milestones.  Client copies can be distributed in PDF format if/as necessary.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Medium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53" name="Google Shape;1853;p18" descr="Basecamp Press Resour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917" y="2094561"/>
            <a:ext cx="3369725" cy="79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4" name="Google Shape;1854;p18" descr="Jira | Issue &amp; Project Tracking Software | Atlassi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717" y="3191979"/>
            <a:ext cx="3526099" cy="483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5" name="Google Shape;1855;p18" descr="Press Kit | Atlassia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2756" y="4257626"/>
            <a:ext cx="3447925" cy="46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6" name="Google Shape;1856;p18" descr="Google Drive Logo | Google drive logo, Logos, Logo pd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795" y="5103260"/>
            <a:ext cx="1733923" cy="46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7" name="Google Shape;185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2755" y="5749626"/>
            <a:ext cx="799289" cy="679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f804f02a7_6_479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Another Look at Project Communication</a:t>
            </a:r>
            <a:endParaRPr/>
          </a:p>
        </p:txBody>
      </p:sp>
      <p:sp>
        <p:nvSpPr>
          <p:cNvPr id="1833" name="Google Shape;1833;gdf804f02a7_6_479"/>
          <p:cNvSpPr txBox="1">
            <a:spLocks noGrp="1"/>
          </p:cNvSpPr>
          <p:nvPr>
            <p:ph type="body" idx="1"/>
          </p:nvPr>
        </p:nvSpPr>
        <p:spPr>
          <a:xfrm>
            <a:off x="708575" y="3697599"/>
            <a:ext cx="2066400" cy="2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None/>
            </a:pPr>
            <a:r>
              <a:rPr lang="en-US" dirty="0"/>
              <a:t>Phyllis Carroll</a:t>
            </a:r>
            <a:endParaRPr dirty="0"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None/>
            </a:pPr>
            <a:r>
              <a:rPr lang="en-US" dirty="0"/>
              <a:t>Project Manager is the primary point of contact </a:t>
            </a:r>
            <a:endParaRPr dirty="0"/>
          </a:p>
        </p:txBody>
      </p:sp>
      <p:sp>
        <p:nvSpPr>
          <p:cNvPr id="1834" name="Google Shape;1834;gdf804f02a7_6_479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  <p:pic>
        <p:nvPicPr>
          <p:cNvPr id="1835" name="Google Shape;1835;gdf804f02a7_6_479" descr="Jira | Issue &amp; Project Tracking Software | Atlassian"/>
          <p:cNvPicPr preferRelativeResize="0"/>
          <p:nvPr/>
        </p:nvPicPr>
        <p:blipFill rotWithShape="1">
          <a:blip r:embed="rId3">
            <a:alphaModFix/>
          </a:blip>
          <a:srcRect r="60712"/>
          <a:stretch/>
        </p:blipFill>
        <p:spPr>
          <a:xfrm>
            <a:off x="9959699" y="2143100"/>
            <a:ext cx="1011549" cy="3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7" name="Google Shape;1837;gdf804f02a7_6_479"/>
          <p:cNvSpPr txBox="1">
            <a:spLocks noGrp="1"/>
          </p:cNvSpPr>
          <p:nvPr>
            <p:ph type="body" idx="5"/>
          </p:nvPr>
        </p:nvSpPr>
        <p:spPr>
          <a:xfrm>
            <a:off x="3637925" y="3697618"/>
            <a:ext cx="2066400" cy="2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Collaboration using Google Drive and Basecamp for Project Workbooks, Discovery Documents, Status Reports and Q&amp;A.</a:t>
            </a:r>
            <a:endParaRPr/>
          </a:p>
        </p:txBody>
      </p:sp>
      <p:sp>
        <p:nvSpPr>
          <p:cNvPr id="1838" name="Google Shape;1838;gdf804f02a7_6_479"/>
          <p:cNvSpPr txBox="1">
            <a:spLocks noGrp="1"/>
          </p:cNvSpPr>
          <p:nvPr>
            <p:ph type="body" idx="8"/>
          </p:nvPr>
        </p:nvSpPr>
        <p:spPr>
          <a:xfrm>
            <a:off x="6535099" y="3697618"/>
            <a:ext cx="2066400" cy="2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Weekly status calls:</a:t>
            </a:r>
            <a:endParaRPr/>
          </a:p>
          <a:p>
            <a: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Decisions, Issues and Risks</a:t>
            </a:r>
            <a:endParaRPr sz="1600"/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Action items</a:t>
            </a:r>
            <a:endParaRPr sz="1600"/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Budget burn rate reporting</a:t>
            </a:r>
            <a:endParaRPr sz="1600"/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Project schedule</a:t>
            </a:r>
            <a:endParaRPr sz="1600"/>
          </a:p>
        </p:txBody>
      </p:sp>
      <p:sp>
        <p:nvSpPr>
          <p:cNvPr id="1839" name="Google Shape;1839;gdf804f02a7_6_479"/>
          <p:cNvSpPr txBox="1">
            <a:spLocks noGrp="1"/>
          </p:cNvSpPr>
          <p:nvPr>
            <p:ph type="body" idx="14"/>
          </p:nvPr>
        </p:nvSpPr>
        <p:spPr>
          <a:xfrm>
            <a:off x="9432273" y="3697618"/>
            <a:ext cx="2066400" cy="2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Jira and Confluence used to document requirements, user stories, and success guides.  During testing period, used to log bugs.</a:t>
            </a:r>
            <a:endParaRPr/>
          </a:p>
        </p:txBody>
      </p:sp>
      <p:grpSp>
        <p:nvGrpSpPr>
          <p:cNvPr id="1840" name="Google Shape;1840;gdf804f02a7_6_479"/>
          <p:cNvGrpSpPr/>
          <p:nvPr/>
        </p:nvGrpSpPr>
        <p:grpSpPr>
          <a:xfrm>
            <a:off x="3844288" y="2167311"/>
            <a:ext cx="1594743" cy="890239"/>
            <a:chOff x="3844288" y="2127736"/>
            <a:chExt cx="1594743" cy="890239"/>
          </a:xfrm>
        </p:grpSpPr>
        <p:pic>
          <p:nvPicPr>
            <p:cNvPr id="1841" name="Google Shape;1841;gdf804f02a7_6_47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01850" y="2127736"/>
              <a:ext cx="1079624" cy="352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2" name="Google Shape;1842;gdf804f02a7_6_479"/>
            <p:cNvPicPr preferRelativeResize="0"/>
            <p:nvPr/>
          </p:nvPicPr>
          <p:blipFill rotWithShape="1">
            <a:blip r:embed="rId5">
              <a:alphaModFix/>
            </a:blip>
            <a:srcRect t="36904" b="36978"/>
            <a:stretch/>
          </p:blipFill>
          <p:spPr>
            <a:xfrm>
              <a:off x="3844288" y="2601500"/>
              <a:ext cx="1594743" cy="416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43" name="Google Shape;1843;gdf804f02a7_6_4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28124" y="2123149"/>
            <a:ext cx="731500" cy="7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5" name="Google Shape;1845;gdf804f02a7_6_479" descr="Press Kit | Atlassia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52239" y="2715551"/>
            <a:ext cx="1426464" cy="21482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CEF70E-C830-47DF-A5CE-4C8B5653FDE4}"/>
              </a:ext>
            </a:extLst>
          </p:cNvPr>
          <p:cNvSpPr txBox="1"/>
          <p:nvPr/>
        </p:nvSpPr>
        <p:spPr>
          <a:xfrm>
            <a:off x="6695522" y="2930380"/>
            <a:ext cx="18002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>
                <a:solidFill>
                  <a:srgbClr val="107C41"/>
                </a:solidFill>
                <a:effectLst/>
                <a:latin typeface="Segoe UI" panose="020B0502040204020203" pitchFamily="34" charset="0"/>
              </a:rPr>
              <a:t>Microsoft Project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19"/>
          <p:cNvSpPr txBox="1">
            <a:spLocks noGrp="1"/>
          </p:cNvSpPr>
          <p:nvPr>
            <p:ph type="title"/>
          </p:nvPr>
        </p:nvSpPr>
        <p:spPr>
          <a:xfrm>
            <a:off x="831850" y="3087547"/>
            <a:ext cx="10515600" cy="68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/>
              <a:t>Discovery Process</a:t>
            </a:r>
            <a:endParaRPr/>
          </a:p>
        </p:txBody>
      </p:sp>
      <p:sp>
        <p:nvSpPr>
          <p:cNvPr id="1864" name="Google Shape;1864;p19"/>
          <p:cNvSpPr txBox="1">
            <a:spLocks noGrp="1"/>
          </p:cNvSpPr>
          <p:nvPr>
            <p:ph type="body" idx="1"/>
          </p:nvPr>
        </p:nvSpPr>
        <p:spPr>
          <a:xfrm>
            <a:off x="831850" y="408017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A good beginning makes a good ending!</a:t>
            </a:r>
            <a:endParaRPr/>
          </a:p>
        </p:txBody>
      </p:sp>
      <p:sp>
        <p:nvSpPr>
          <p:cNvPr id="1865" name="Google Shape;1865;p19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20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Importance of Requirements</a:t>
            </a:r>
            <a:endParaRPr/>
          </a:p>
        </p:txBody>
      </p:sp>
      <p:sp>
        <p:nvSpPr>
          <p:cNvPr id="1871" name="Google Shape;1871;p20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  <p:pic>
        <p:nvPicPr>
          <p:cNvPr id="1872" name="Google Shape;1872;p20"/>
          <p:cNvPicPr preferRelativeResize="0"/>
          <p:nvPr/>
        </p:nvPicPr>
        <p:blipFill rotWithShape="1">
          <a:blip r:embed="rId3">
            <a:alphaModFix/>
          </a:blip>
          <a:srcRect r="40023"/>
          <a:stretch/>
        </p:blipFill>
        <p:spPr>
          <a:xfrm>
            <a:off x="548640" y="1330512"/>
            <a:ext cx="4309111" cy="5188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3" name="Google Shape;1873;p20"/>
          <p:cNvPicPr preferRelativeResize="0"/>
          <p:nvPr/>
        </p:nvPicPr>
        <p:blipFill rotWithShape="1">
          <a:blip r:embed="rId3">
            <a:alphaModFix/>
          </a:blip>
          <a:srcRect l="80519" t="49792" r="-522" b="-2936"/>
          <a:stretch/>
        </p:blipFill>
        <p:spPr>
          <a:xfrm>
            <a:off x="3430948" y="3914255"/>
            <a:ext cx="1437193" cy="27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1874" name="Google Shape;1874;p20"/>
          <p:cNvSpPr txBox="1"/>
          <p:nvPr/>
        </p:nvSpPr>
        <p:spPr>
          <a:xfrm>
            <a:off x="5693275" y="1330500"/>
            <a:ext cx="5802300" cy="4925700"/>
          </a:xfrm>
          <a:prstGeom prst="rect">
            <a:avLst/>
          </a:prstGeom>
          <a:noFill/>
          <a:ln w="38100" cap="flat" cmpd="sng">
            <a:solidFill>
              <a:srgbClr val="5B67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82875" rIns="182875" bIns="182875" anchor="t" anchorCtr="0">
            <a:noAutofit/>
          </a:bodyPr>
          <a:lstStyle/>
          <a:p>
            <a:pPr marL="471805" marR="0" lvl="0" indent="-285115" algn="l" rtl="0"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</a:pPr>
            <a:r>
              <a:rPr lang="en-US" sz="1800">
                <a:solidFill>
                  <a:srgbClr val="5B6770"/>
                </a:solidFill>
              </a:rPr>
              <a:t>A Good Requirement states:</a:t>
            </a:r>
            <a:endParaRPr lang="en-US"/>
          </a:p>
          <a:p>
            <a:pPr marL="929005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</a:pPr>
            <a:r>
              <a:rPr lang="en-US" sz="1600" i="0" u="none" strike="noStrike" cap="none">
                <a:solidFill>
                  <a:srgbClr val="5B6770"/>
                </a:solidFill>
              </a:rPr>
              <a:t>Who is Responsible</a:t>
            </a:r>
            <a:endParaRPr lang="en-US"/>
          </a:p>
          <a:p>
            <a:pPr marL="929005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</a:pPr>
            <a:r>
              <a:rPr lang="en-US" sz="1600" i="0" u="none" strike="noStrike" cap="none">
                <a:solidFill>
                  <a:srgbClr val="5B6770"/>
                </a:solidFill>
              </a:rPr>
              <a:t>What Shall be Done</a:t>
            </a:r>
            <a:endParaRPr lang="en-US"/>
          </a:p>
          <a:p>
            <a:pPr marL="471805" marR="0" lvl="0" indent="-285115" algn="l" rtl="0">
              <a:spcBef>
                <a:spcPts val="12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</a:pPr>
            <a:r>
              <a:rPr lang="en-US" sz="1800">
                <a:solidFill>
                  <a:srgbClr val="5B6770"/>
                </a:solidFill>
              </a:rPr>
              <a:t>Defines Scope, Needs, Goals, Objectives</a:t>
            </a:r>
            <a:endParaRPr lang="en-US"/>
          </a:p>
          <a:p>
            <a:pPr marL="471805" marR="0" lvl="0" indent="-285115" algn="l" rtl="0">
              <a:spcBef>
                <a:spcPts val="12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</a:pPr>
            <a:r>
              <a:rPr lang="en-US" sz="1800">
                <a:solidFill>
                  <a:srgbClr val="5B6770"/>
                </a:solidFill>
              </a:rPr>
              <a:t>Identifies Constraints and Dependencies</a:t>
            </a:r>
            <a:endParaRPr lang="en-US"/>
          </a:p>
          <a:p>
            <a:pPr marL="471805" marR="0" lvl="0" indent="-285115" algn="l" rtl="0">
              <a:spcBef>
                <a:spcPts val="12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</a:pPr>
            <a:r>
              <a:rPr lang="en-US" sz="1800">
                <a:solidFill>
                  <a:srgbClr val="5B6770"/>
                </a:solidFill>
              </a:rPr>
              <a:t>Documents Assumptions</a:t>
            </a:r>
            <a:endParaRPr lang="en-US"/>
          </a:p>
          <a:p>
            <a:pPr marL="471805" marR="0" lvl="0" indent="-285115" algn="l" rtl="0">
              <a:spcBef>
                <a:spcPts val="12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</a:pPr>
            <a:r>
              <a:rPr lang="en-US" sz="1800">
                <a:solidFill>
                  <a:srgbClr val="5B6770"/>
                </a:solidFill>
              </a:rPr>
              <a:t>Defines all external interfaces</a:t>
            </a:r>
            <a:endParaRPr lang="en-US"/>
          </a:p>
          <a:p>
            <a:pPr marL="471805" marR="0" lvl="0" indent="-285115" algn="l" rtl="0">
              <a:spcBef>
                <a:spcPts val="12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</a:pPr>
            <a:r>
              <a:rPr lang="en-US" sz="1800">
                <a:solidFill>
                  <a:srgbClr val="5B6770"/>
                </a:solidFill>
              </a:rPr>
              <a:t>States the Vision and allows for Buy-In from all Stakeholders</a:t>
            </a:r>
          </a:p>
          <a:p>
            <a:pPr marL="471805" marR="0" lvl="0" indent="-285115" algn="l" rtl="0">
              <a:spcBef>
                <a:spcPts val="12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</a:pPr>
            <a:r>
              <a:rPr lang="en-US" sz="1800">
                <a:solidFill>
                  <a:srgbClr val="5B6770"/>
                </a:solidFill>
              </a:rPr>
              <a:t>Tools</a:t>
            </a:r>
          </a:p>
          <a:p>
            <a: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rgbClr val="5B6770"/>
              </a:buClr>
              <a:buSzPts val="1600"/>
              <a:buChar char="•"/>
            </a:pPr>
            <a:r>
              <a:rPr lang="en-US" sz="1600">
                <a:solidFill>
                  <a:srgbClr val="5B6770"/>
                </a:solidFill>
              </a:rPr>
              <a:t>User Stories</a:t>
            </a:r>
            <a:endParaRPr sz="1600">
              <a:solidFill>
                <a:srgbClr val="5B677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gdf804f02a7_1_484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What is a user story?</a:t>
            </a:r>
            <a:endParaRPr/>
          </a:p>
        </p:txBody>
      </p:sp>
      <p:sp>
        <p:nvSpPr>
          <p:cNvPr id="1880" name="Google Shape;1880;gdf804f02a7_1_484"/>
          <p:cNvSpPr txBox="1">
            <a:spLocks noGrp="1"/>
          </p:cNvSpPr>
          <p:nvPr>
            <p:ph type="body" idx="1"/>
          </p:nvPr>
        </p:nvSpPr>
        <p:spPr>
          <a:xfrm>
            <a:off x="548640" y="1825625"/>
            <a:ext cx="11109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/>
              <a:t>“As a </a:t>
            </a:r>
            <a:r>
              <a:rPr lang="en-US" b="1">
                <a:solidFill>
                  <a:schemeClr val="dk2"/>
                </a:solidFill>
              </a:rPr>
              <a:t>&lt;user profile&gt;</a:t>
            </a:r>
            <a:r>
              <a:rPr lang="en-US"/>
              <a:t>, I need to be able to do something so I can accomplish some goal/recognize some business benefit.”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/>
              <a:t>Provides a non-technical explanation of how the system needs to be able to act </a:t>
            </a:r>
            <a:r>
              <a:rPr lang="en-US" b="1">
                <a:solidFill>
                  <a:schemeClr val="dk2"/>
                </a:solidFill>
              </a:rPr>
              <a:t>from the user’s perspective</a:t>
            </a:r>
            <a:endParaRPr>
              <a:solidFill>
                <a:schemeClr val="dk2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/>
              <a:t>Define the expectation for the end result—”begin with the end in mind”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/>
              <a:t>Explain the who, what, when, where, and why…just </a:t>
            </a:r>
            <a:r>
              <a:rPr lang="en-US" u="sng"/>
              <a:t>not </a:t>
            </a:r>
            <a:r>
              <a:rPr lang="en-US"/>
              <a:t>the how</a:t>
            </a:r>
            <a:endParaRPr/>
          </a:p>
        </p:txBody>
      </p:sp>
      <p:sp>
        <p:nvSpPr>
          <p:cNvPr id="1881" name="Google Shape;1881;gdf804f02a7_1_484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USE ONLY. NOT FOR DISTRIBUTION. © 2021 Community Brands HoldCo, LLC. All rights reserved.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df804f02a7_1_497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Writing Good User Stories</a:t>
            </a:r>
            <a:endParaRPr/>
          </a:p>
        </p:txBody>
      </p:sp>
      <p:sp>
        <p:nvSpPr>
          <p:cNvPr id="1887" name="Google Shape;1887;gdf804f02a7_1_497"/>
          <p:cNvSpPr txBox="1">
            <a:spLocks noGrp="1"/>
          </p:cNvSpPr>
          <p:nvPr>
            <p:ph type="body" idx="1"/>
          </p:nvPr>
        </p:nvSpPr>
        <p:spPr>
          <a:xfrm>
            <a:off x="548640" y="1825625"/>
            <a:ext cx="11109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 b="1">
                <a:solidFill>
                  <a:schemeClr val="dk2"/>
                </a:solidFill>
              </a:rPr>
              <a:t>Who </a:t>
            </a:r>
            <a:r>
              <a:rPr lang="en-US"/>
              <a:t>is using this functionality?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 b="1">
                <a:solidFill>
                  <a:schemeClr val="dk2"/>
                </a:solidFill>
              </a:rPr>
              <a:t>What </a:t>
            </a:r>
            <a:r>
              <a:rPr lang="en-US"/>
              <a:t>is the functionality that is needed?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 b="1">
                <a:solidFill>
                  <a:schemeClr val="dk2"/>
                </a:solidFill>
              </a:rPr>
              <a:t>What </a:t>
            </a:r>
            <a:r>
              <a:rPr lang="en-US"/>
              <a:t>is the business benefit of this feature?  </a:t>
            </a:r>
            <a:r>
              <a:rPr lang="en-US" b="1">
                <a:solidFill>
                  <a:schemeClr val="dk2"/>
                </a:solidFill>
              </a:rPr>
              <a:t>What </a:t>
            </a:r>
            <a:r>
              <a:rPr lang="en-US"/>
              <a:t>does it enable the user to do that they couldn’t do otherwise?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/>
              <a:t>Is this story adequate to cover all aspects of what the user needs in this feature?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/>
              <a:t>Am I describing what the </a:t>
            </a:r>
            <a:r>
              <a:rPr lang="en-US" b="1">
                <a:solidFill>
                  <a:schemeClr val="dk2"/>
                </a:solidFill>
              </a:rPr>
              <a:t>user needs</a:t>
            </a:r>
            <a:r>
              <a:rPr lang="en-US"/>
              <a:t> vs how I think things should be done?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/>
              <a:t>Did I include enough information to lead to a design that meets my user’s needs?</a:t>
            </a:r>
            <a:endParaRPr/>
          </a:p>
        </p:txBody>
      </p:sp>
      <p:sp>
        <p:nvSpPr>
          <p:cNvPr id="1888" name="Google Shape;1888;gdf804f02a7_1_497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USE ONLY. NOT FOR DISTRIBUTION. © 2021 Community Brands HoldCo, LLC. All rights reserved.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2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516" name="Google Shape;1516;p2"/>
          <p:cNvSpPr txBox="1">
            <a:spLocks noGrp="1"/>
          </p:cNvSpPr>
          <p:nvPr>
            <p:ph type="body" idx="1"/>
          </p:nvPr>
        </p:nvSpPr>
        <p:spPr>
          <a:xfrm>
            <a:off x="548640" y="1825625"/>
            <a:ext cx="11109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 dirty="0"/>
              <a:t>Introductions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 dirty="0"/>
              <a:t>Scope – Discovery Stage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 dirty="0"/>
              <a:t>Project Lifecycle &amp; Approach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 dirty="0"/>
              <a:t>Project Governance &amp; Communication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 dirty="0"/>
              <a:t>Discovery Process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 dirty="0"/>
              <a:t>Next Steps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 dirty="0"/>
              <a:t>Q &amp; A</a:t>
            </a:r>
            <a:endParaRPr dirty="0"/>
          </a:p>
        </p:txBody>
      </p:sp>
      <p:sp>
        <p:nvSpPr>
          <p:cNvPr id="1517" name="Google Shape;1517;p2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df804f02a7_1_497"/>
          <p:cNvSpPr txBox="1">
            <a:spLocks noGrp="1"/>
          </p:cNvSpPr>
          <p:nvPr>
            <p:ph type="title"/>
          </p:nvPr>
        </p:nvSpPr>
        <p:spPr>
          <a:xfrm>
            <a:off x="541020" y="37338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dirty="0"/>
              <a:t>Sample User Stories</a:t>
            </a:r>
            <a:endParaRPr dirty="0"/>
          </a:p>
        </p:txBody>
      </p:sp>
      <p:sp>
        <p:nvSpPr>
          <p:cNvPr id="1888" name="Google Shape;1888;gdf804f02a7_1_497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INTERNAL USE ONLY. NOT FOR DISTRIBUTION. © 2021 Community Brands HoldCo, LLC. All rights reserved. 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651F9-4175-4ABE-B4B7-4165710FD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589" y="1402850"/>
            <a:ext cx="69151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86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21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Discovery Process</a:t>
            </a:r>
            <a:endParaRPr/>
          </a:p>
        </p:txBody>
      </p:sp>
      <p:sp>
        <p:nvSpPr>
          <p:cNvPr id="1908" name="Google Shape;1908;p21"/>
          <p:cNvSpPr txBox="1">
            <a:spLocks noGrp="1"/>
          </p:cNvSpPr>
          <p:nvPr>
            <p:ph type="body" idx="2"/>
          </p:nvPr>
        </p:nvSpPr>
        <p:spPr>
          <a:xfrm>
            <a:off x="534050" y="1368850"/>
            <a:ext cx="10537500" cy="1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5B6770"/>
                </a:solidFill>
              </a:rPr>
              <a:t>Remote Meetings</a:t>
            </a:r>
            <a:endParaRPr>
              <a:solidFill>
                <a:srgbClr val="5B6770"/>
              </a:solidFill>
            </a:endParaRPr>
          </a:p>
          <a:p>
            <a:pPr marL="685800" lvl="1" indent="-228600" algn="l" rtl="0"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</a:pPr>
            <a:r>
              <a:rPr lang="en-US" sz="1800">
                <a:solidFill>
                  <a:srgbClr val="5B6770"/>
                </a:solidFill>
              </a:rPr>
              <a:t>Identify System Requirements</a:t>
            </a:r>
            <a:endParaRPr>
              <a:solidFill>
                <a:srgbClr val="5B6770"/>
              </a:solidFill>
            </a:endParaRPr>
          </a:p>
          <a:p>
            <a:pPr marL="685800" lvl="1" indent="-228600" algn="l" rtl="0"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</a:pPr>
            <a:r>
              <a:rPr lang="en-US" sz="1800">
                <a:solidFill>
                  <a:srgbClr val="5B6770"/>
                </a:solidFill>
              </a:rPr>
              <a:t>Review Business processes and rules</a:t>
            </a:r>
            <a:endParaRPr>
              <a:solidFill>
                <a:srgbClr val="5B677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5B6770"/>
                </a:solidFill>
              </a:rPr>
              <a:t>Pre-requisites:  Completed Workbooks &amp; Familiarization Training</a:t>
            </a:r>
            <a:endParaRPr>
              <a:solidFill>
                <a:srgbClr val="5B6770"/>
              </a:solidFill>
            </a:endParaRPr>
          </a:p>
        </p:txBody>
      </p:sp>
      <p:sp>
        <p:nvSpPr>
          <p:cNvPr id="1909" name="Google Shape;1909;p21"/>
          <p:cNvSpPr txBox="1">
            <a:spLocks noGrp="1"/>
          </p:cNvSpPr>
          <p:nvPr>
            <p:ph type="body" idx="3"/>
          </p:nvPr>
        </p:nvSpPr>
        <p:spPr>
          <a:xfrm>
            <a:off x="596975" y="3535476"/>
            <a:ext cx="5101500" cy="27306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</a:pPr>
            <a:r>
              <a:rPr lang="en-US"/>
              <a:t>Lead Discussion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</a:pPr>
            <a:r>
              <a:rPr lang="en-US"/>
              <a:t>Document requirements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</a:pPr>
            <a:r>
              <a:rPr lang="en-US"/>
              <a:t>Configure Base Nimble AMS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</a:pPr>
            <a:r>
              <a:rPr lang="en-US"/>
              <a:t>Determine Scope of Data Conversion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</a:pPr>
            <a:r>
              <a:rPr lang="en-US"/>
              <a:t>Provide Solutions and LOE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</a:pPr>
            <a:r>
              <a:rPr lang="en-US"/>
              <a:t>Document contractual changes if needed</a:t>
            </a:r>
            <a:endParaRPr/>
          </a:p>
        </p:txBody>
      </p:sp>
      <p:sp>
        <p:nvSpPr>
          <p:cNvPr id="1910" name="Google Shape;1910;p21"/>
          <p:cNvSpPr txBox="1">
            <a:spLocks noGrp="1"/>
          </p:cNvSpPr>
          <p:nvPr>
            <p:ph type="body" idx="4"/>
          </p:nvPr>
        </p:nvSpPr>
        <p:spPr>
          <a:xfrm>
            <a:off x="597959" y="2992875"/>
            <a:ext cx="5100600" cy="542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b="1">
                <a:solidFill>
                  <a:srgbClr val="F2F2F2"/>
                </a:solidFill>
              </a:rPr>
              <a:t>Nimble AMS Team</a:t>
            </a:r>
            <a:endParaRPr/>
          </a:p>
        </p:txBody>
      </p:sp>
      <p:sp>
        <p:nvSpPr>
          <p:cNvPr id="1911" name="Google Shape;1911;p21"/>
          <p:cNvSpPr txBox="1">
            <a:spLocks noGrp="1"/>
          </p:cNvSpPr>
          <p:nvPr>
            <p:ph type="body" idx="5"/>
          </p:nvPr>
        </p:nvSpPr>
        <p:spPr>
          <a:xfrm>
            <a:off x="6081400" y="3529675"/>
            <a:ext cx="5905500" cy="27306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</a:pPr>
            <a:r>
              <a:rPr lang="en-US"/>
              <a:t>Provide business process information and artifacts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</a:pPr>
            <a:r>
              <a:rPr lang="en-US"/>
              <a:t>Existing SOPs, Reports, Forms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</a:pPr>
            <a:r>
              <a:rPr lang="en-US"/>
              <a:t>Legacy Applications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</a:pPr>
            <a:r>
              <a:rPr lang="en-US"/>
              <a:t>Answer questions and review documentation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</a:pPr>
            <a:r>
              <a:rPr lang="en-US"/>
              <a:t>Select work to be funded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000"/>
              <a:buChar char="•"/>
            </a:pPr>
            <a:r>
              <a:rPr lang="en-US"/>
              <a:t>Sign-off on scope</a:t>
            </a:r>
            <a:endParaRPr/>
          </a:p>
        </p:txBody>
      </p:sp>
      <p:sp>
        <p:nvSpPr>
          <p:cNvPr id="1912" name="Google Shape;1912;p21"/>
          <p:cNvSpPr txBox="1">
            <a:spLocks noGrp="1"/>
          </p:cNvSpPr>
          <p:nvPr>
            <p:ph type="body" idx="6"/>
          </p:nvPr>
        </p:nvSpPr>
        <p:spPr>
          <a:xfrm>
            <a:off x="6081400" y="2992875"/>
            <a:ext cx="5904300" cy="537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b="1" dirty="0">
                <a:solidFill>
                  <a:srgbClr val="F2F2F2"/>
                </a:solidFill>
              </a:rPr>
              <a:t>AFP Team </a:t>
            </a:r>
            <a:endParaRPr dirty="0"/>
          </a:p>
        </p:txBody>
      </p:sp>
      <p:sp>
        <p:nvSpPr>
          <p:cNvPr id="1913" name="Google Shape;1913;p21"/>
          <p:cNvSpPr txBox="1">
            <a:spLocks noGrp="1"/>
          </p:cNvSpPr>
          <p:nvPr>
            <p:ph type="ftr" idx="11"/>
          </p:nvPr>
        </p:nvSpPr>
        <p:spPr>
          <a:xfrm>
            <a:off x="534039" y="6461712"/>
            <a:ext cx="68790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df804f02a7_6_626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How the Discovery Sessions Work</a:t>
            </a:r>
            <a:endParaRPr/>
          </a:p>
        </p:txBody>
      </p:sp>
      <p:sp>
        <p:nvSpPr>
          <p:cNvPr id="1919" name="Google Shape;1919;gdf804f02a7_6_626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90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  <p:sp>
        <p:nvSpPr>
          <p:cNvPr id="1920" name="Google Shape;1920;gdf804f02a7_6_626"/>
          <p:cNvSpPr txBox="1">
            <a:spLocks noGrp="1"/>
          </p:cNvSpPr>
          <p:nvPr>
            <p:ph type="body" idx="1"/>
          </p:nvPr>
        </p:nvSpPr>
        <p:spPr>
          <a:xfrm>
            <a:off x="548650" y="1825625"/>
            <a:ext cx="111099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Nimble Team leads series of remote sessions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AFP team members attend sessions relevant to them.</a:t>
            </a:r>
            <a:endParaRPr dirty="0"/>
          </a:p>
          <a:p>
            <a:pPr>
              <a:spcBef>
                <a:spcPts val="1200"/>
              </a:spcBef>
            </a:pPr>
            <a:r>
              <a:rPr lang="en-US" dirty="0"/>
              <a:t>In each session, we use the AFP’s workbooks as a reference to discuss questions and current business processes attached to them.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We invite you to...</a:t>
            </a:r>
            <a:endParaRPr dirty="0"/>
          </a:p>
        </p:txBody>
      </p:sp>
      <p:sp>
        <p:nvSpPr>
          <p:cNvPr id="1921" name="Google Shape;1921;gdf804f02a7_6_626"/>
          <p:cNvSpPr/>
          <p:nvPr/>
        </p:nvSpPr>
        <p:spPr>
          <a:xfrm>
            <a:off x="2036375" y="4470401"/>
            <a:ext cx="2040300" cy="901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collaborative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2" name="Google Shape;1922;gdf804f02a7_6_626"/>
          <p:cNvSpPr/>
          <p:nvPr/>
        </p:nvSpPr>
        <p:spPr>
          <a:xfrm>
            <a:off x="4493825" y="4470400"/>
            <a:ext cx="2707200" cy="901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open to changing current processes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3" name="Google Shape;1923;gdf804f02a7_6_626"/>
          <p:cNvSpPr/>
          <p:nvPr/>
        </p:nvSpPr>
        <p:spPr>
          <a:xfrm>
            <a:off x="7684700" y="4470400"/>
            <a:ext cx="2907000" cy="901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OK with bumping things to phase 2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23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What to Expect During Discovery</a:t>
            </a:r>
            <a:endParaRPr/>
          </a:p>
        </p:txBody>
      </p:sp>
      <p:sp>
        <p:nvSpPr>
          <p:cNvPr id="1937" name="Google Shape;1937;p23"/>
          <p:cNvSpPr txBox="1">
            <a:spLocks noGrp="1"/>
          </p:cNvSpPr>
          <p:nvPr>
            <p:ph type="body" idx="1"/>
          </p:nvPr>
        </p:nvSpPr>
        <p:spPr>
          <a:xfrm>
            <a:off x="548640" y="1825625"/>
            <a:ext cx="11109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/>
              <a:t>We ask you to approach Discovery with openness and collaboration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/>
              <a:t>We are working towards a common goal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/>
              <a:t>We may challenge your existing practices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/>
              <a:t>We will offer suggestions to streamline processes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/>
              <a:t>We will provide options to avoid custom configuration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/>
              <a:t>We will ask you to confirm our understanding</a:t>
            </a:r>
            <a:endParaRPr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None/>
            </a:pPr>
            <a:endParaRPr/>
          </a:p>
        </p:txBody>
      </p:sp>
      <p:sp>
        <p:nvSpPr>
          <p:cNvPr id="1938" name="Google Shape;1938;p23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24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What to Expect During Discovery</a:t>
            </a:r>
            <a:endParaRPr/>
          </a:p>
        </p:txBody>
      </p:sp>
      <p:sp>
        <p:nvSpPr>
          <p:cNvPr id="1944" name="Google Shape;1944;p24"/>
          <p:cNvSpPr txBox="1">
            <a:spLocks noGrp="1"/>
          </p:cNvSpPr>
          <p:nvPr>
            <p:ph type="body" idx="1"/>
          </p:nvPr>
        </p:nvSpPr>
        <p:spPr>
          <a:xfrm>
            <a:off x="7086600" y="1869979"/>
            <a:ext cx="4572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</a:pPr>
            <a:r>
              <a:rPr lang="en-US" sz="2400"/>
              <a:t>To manage scope and schedule, you may need to prioritize requirements.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</a:pPr>
            <a:r>
              <a:rPr lang="en-US" sz="2400"/>
              <a:t>Some scope may be moved to the roadmap for future phase.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400"/>
              <a:buChar char="•"/>
            </a:pPr>
            <a:r>
              <a:rPr lang="en-US" sz="2400"/>
              <a:t>Rough Order of Magnitude (ROM) provides a range of hours to help with prioritization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</a:pPr>
            <a:r>
              <a:rPr lang="en-US" sz="1800"/>
              <a:t>Low &lt; 10 Hours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</a:pPr>
            <a:r>
              <a:rPr lang="en-US" sz="1800"/>
              <a:t>Medium 10-50 Hours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6770"/>
              </a:buClr>
              <a:buSzPts val="1800"/>
              <a:buChar char="•"/>
            </a:pPr>
            <a:r>
              <a:rPr lang="en-US" sz="1800"/>
              <a:t>Large 50-100 hours</a:t>
            </a:r>
            <a:endParaRPr/>
          </a:p>
        </p:txBody>
      </p:sp>
      <p:sp>
        <p:nvSpPr>
          <p:cNvPr id="1945" name="Google Shape;1945;p24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  <p:grpSp>
        <p:nvGrpSpPr>
          <p:cNvPr id="1946" name="Google Shape;1946;p24"/>
          <p:cNvGrpSpPr/>
          <p:nvPr/>
        </p:nvGrpSpPr>
        <p:grpSpPr>
          <a:xfrm>
            <a:off x="329133" y="1811507"/>
            <a:ext cx="6195765" cy="4095014"/>
            <a:chOff x="0" y="3299"/>
            <a:chExt cx="6195765" cy="4095014"/>
          </a:xfrm>
        </p:grpSpPr>
        <p:sp>
          <p:nvSpPr>
            <p:cNvPr id="1947" name="Google Shape;1947;p24"/>
            <p:cNvSpPr/>
            <p:nvPr/>
          </p:nvSpPr>
          <p:spPr>
            <a:xfrm>
              <a:off x="0" y="3188310"/>
              <a:ext cx="6195765" cy="910003"/>
            </a:xfrm>
            <a:prstGeom prst="roundRect">
              <a:avLst>
                <a:gd name="adj" fmla="val 10000"/>
              </a:avLst>
            </a:prstGeom>
            <a:solidFill>
              <a:srgbClr val="F5C9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4"/>
            <p:cNvSpPr txBox="1"/>
            <p:nvPr/>
          </p:nvSpPr>
          <p:spPr>
            <a:xfrm>
              <a:off x="0" y="3188310"/>
              <a:ext cx="1858729" cy="910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Scope &amp; Cost Baseline</a:t>
              </a:r>
              <a:endParaRPr/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0" y="2126640"/>
              <a:ext cx="6195765" cy="910003"/>
            </a:xfrm>
            <a:prstGeom prst="roundRect">
              <a:avLst>
                <a:gd name="adj" fmla="val 10000"/>
              </a:avLst>
            </a:prstGeom>
            <a:solidFill>
              <a:srgbClr val="F5C9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4"/>
            <p:cNvSpPr txBox="1"/>
            <p:nvPr/>
          </p:nvSpPr>
          <p:spPr>
            <a:xfrm>
              <a:off x="0" y="2126640"/>
              <a:ext cx="1858729" cy="910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Prioritization</a:t>
              </a:r>
              <a:endParaRPr/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0" y="1064970"/>
              <a:ext cx="6195765" cy="910003"/>
            </a:xfrm>
            <a:prstGeom prst="roundRect">
              <a:avLst>
                <a:gd name="adj" fmla="val 10000"/>
              </a:avLst>
            </a:prstGeom>
            <a:solidFill>
              <a:srgbClr val="F5C9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4"/>
            <p:cNvSpPr txBox="1"/>
            <p:nvPr/>
          </p:nvSpPr>
          <p:spPr>
            <a:xfrm>
              <a:off x="0" y="1064970"/>
              <a:ext cx="1858729" cy="910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Internal Reviews &amp; Feedback Sessions</a:t>
              </a:r>
              <a:endParaRPr/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0" y="3299"/>
              <a:ext cx="6195765" cy="910003"/>
            </a:xfrm>
            <a:prstGeom prst="roundRect">
              <a:avLst>
                <a:gd name="adj" fmla="val 10000"/>
              </a:avLst>
            </a:prstGeom>
            <a:solidFill>
              <a:srgbClr val="F5C9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4"/>
            <p:cNvSpPr txBox="1"/>
            <p:nvPr/>
          </p:nvSpPr>
          <p:spPr>
            <a:xfrm>
              <a:off x="0" y="3299"/>
              <a:ext cx="1858729" cy="910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Discovery Workshop</a:t>
              </a:r>
              <a:endParaRPr/>
            </a:p>
          </p:txBody>
        </p:sp>
        <p:sp>
          <p:nvSpPr>
            <p:cNvPr id="1955" name="Google Shape;1955;p24"/>
            <p:cNvSpPr/>
            <p:nvPr/>
          </p:nvSpPr>
          <p:spPr>
            <a:xfrm>
              <a:off x="3766227" y="79133"/>
              <a:ext cx="1137503" cy="758335"/>
            </a:xfrm>
            <a:prstGeom prst="roundRect">
              <a:avLst>
                <a:gd name="adj" fmla="val 10000"/>
              </a:avLst>
            </a:prstGeom>
            <a:solidFill>
              <a:srgbClr val="BB6D00"/>
            </a:solidFill>
            <a:ln w="12700" cap="flat" cmpd="sng">
              <a:solidFill>
                <a:srgbClr val="5B677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4"/>
            <p:cNvSpPr txBox="1"/>
            <p:nvPr/>
          </p:nvSpPr>
          <p:spPr>
            <a:xfrm>
              <a:off x="3788438" y="101344"/>
              <a:ext cx="1093081" cy="71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Gap Requirements</a:t>
              </a:r>
              <a:endParaRPr/>
            </a:p>
          </p:txBody>
        </p:sp>
        <p:sp>
          <p:nvSpPr>
            <p:cNvPr id="1957" name="Google Shape;1957;p24"/>
            <p:cNvSpPr/>
            <p:nvPr/>
          </p:nvSpPr>
          <p:spPr>
            <a:xfrm>
              <a:off x="3595601" y="837469"/>
              <a:ext cx="739377" cy="3033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958" name="Google Shape;1958;p24"/>
            <p:cNvSpPr/>
            <p:nvPr/>
          </p:nvSpPr>
          <p:spPr>
            <a:xfrm>
              <a:off x="3026849" y="1140803"/>
              <a:ext cx="1137503" cy="758335"/>
            </a:xfrm>
            <a:prstGeom prst="roundRect">
              <a:avLst>
                <a:gd name="adj" fmla="val 10000"/>
              </a:avLst>
            </a:prstGeom>
            <a:solidFill>
              <a:srgbClr val="D67D00"/>
            </a:solidFill>
            <a:ln w="12700" cap="flat" cmpd="sng">
              <a:solidFill>
                <a:srgbClr val="5B677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4"/>
            <p:cNvSpPr txBox="1"/>
            <p:nvPr/>
          </p:nvSpPr>
          <p:spPr>
            <a:xfrm>
              <a:off x="3049060" y="1163014"/>
              <a:ext cx="1093081" cy="71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Approved</a:t>
              </a:r>
              <a:endParaRPr/>
            </a:p>
          </p:txBody>
        </p:sp>
        <p:sp>
          <p:nvSpPr>
            <p:cNvPr id="1960" name="Google Shape;1960;p24"/>
            <p:cNvSpPr/>
            <p:nvPr/>
          </p:nvSpPr>
          <p:spPr>
            <a:xfrm>
              <a:off x="3549881" y="1899139"/>
              <a:ext cx="91440" cy="3033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961" name="Google Shape;1961;p24"/>
            <p:cNvSpPr/>
            <p:nvPr/>
          </p:nvSpPr>
          <p:spPr>
            <a:xfrm>
              <a:off x="3026849" y="2202474"/>
              <a:ext cx="1137503" cy="758335"/>
            </a:xfrm>
            <a:prstGeom prst="roundRect">
              <a:avLst>
                <a:gd name="adj" fmla="val 10000"/>
              </a:avLst>
            </a:prstGeom>
            <a:solidFill>
              <a:srgbClr val="EB8D1E"/>
            </a:solidFill>
            <a:ln w="12700" cap="flat" cmpd="sng">
              <a:solidFill>
                <a:srgbClr val="5B677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4"/>
            <p:cNvSpPr txBox="1"/>
            <p:nvPr/>
          </p:nvSpPr>
          <p:spPr>
            <a:xfrm>
              <a:off x="3049060" y="2224685"/>
              <a:ext cx="1093081" cy="71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Rough Order of Magnitude (ROM)</a:t>
              </a:r>
              <a:endParaRPr/>
            </a:p>
          </p:txBody>
        </p:sp>
        <p:sp>
          <p:nvSpPr>
            <p:cNvPr id="1963" name="Google Shape;1963;p24"/>
            <p:cNvSpPr/>
            <p:nvPr/>
          </p:nvSpPr>
          <p:spPr>
            <a:xfrm>
              <a:off x="2856223" y="2960810"/>
              <a:ext cx="739377" cy="3033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964" name="Google Shape;1964;p24"/>
            <p:cNvSpPr/>
            <p:nvPr/>
          </p:nvSpPr>
          <p:spPr>
            <a:xfrm>
              <a:off x="2287471" y="3264144"/>
              <a:ext cx="1137503" cy="758335"/>
            </a:xfrm>
            <a:prstGeom prst="roundRect">
              <a:avLst>
                <a:gd name="adj" fmla="val 10000"/>
              </a:avLst>
            </a:prstGeom>
            <a:solidFill>
              <a:srgbClr val="F2B793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4"/>
            <p:cNvSpPr txBox="1"/>
            <p:nvPr/>
          </p:nvSpPr>
          <p:spPr>
            <a:xfrm>
              <a:off x="2309682" y="3286355"/>
              <a:ext cx="1093081" cy="71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High-Level Technical Solution</a:t>
              </a:r>
              <a:endParaRPr/>
            </a:p>
          </p:txBody>
        </p:sp>
        <p:sp>
          <p:nvSpPr>
            <p:cNvPr id="1966" name="Google Shape;1966;p24"/>
            <p:cNvSpPr/>
            <p:nvPr/>
          </p:nvSpPr>
          <p:spPr>
            <a:xfrm>
              <a:off x="3595601" y="2960810"/>
              <a:ext cx="739377" cy="3033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967" name="Google Shape;1967;p24"/>
            <p:cNvSpPr/>
            <p:nvPr/>
          </p:nvSpPr>
          <p:spPr>
            <a:xfrm>
              <a:off x="3766227" y="3264144"/>
              <a:ext cx="1137503" cy="758335"/>
            </a:xfrm>
            <a:prstGeom prst="roundRect">
              <a:avLst>
                <a:gd name="adj" fmla="val 10000"/>
              </a:avLst>
            </a:prstGeom>
            <a:solidFill>
              <a:srgbClr val="F2B793"/>
            </a:solidFill>
            <a:ln w="12700" cap="flat" cmpd="sng">
              <a:solidFill>
                <a:srgbClr val="5B677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4"/>
            <p:cNvSpPr txBox="1"/>
            <p:nvPr/>
          </p:nvSpPr>
          <p:spPr>
            <a:xfrm>
              <a:off x="3788438" y="3286355"/>
              <a:ext cx="1093081" cy="71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Future Phase</a:t>
              </a:r>
              <a:endParaRPr/>
            </a:p>
          </p:txBody>
        </p:sp>
        <p:sp>
          <p:nvSpPr>
            <p:cNvPr id="1969" name="Google Shape;1969;p24"/>
            <p:cNvSpPr/>
            <p:nvPr/>
          </p:nvSpPr>
          <p:spPr>
            <a:xfrm>
              <a:off x="4334979" y="837469"/>
              <a:ext cx="739377" cy="3033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970" name="Google Shape;1970;p24"/>
            <p:cNvSpPr/>
            <p:nvPr/>
          </p:nvSpPr>
          <p:spPr>
            <a:xfrm>
              <a:off x="4505604" y="1140803"/>
              <a:ext cx="1137503" cy="758335"/>
            </a:xfrm>
            <a:prstGeom prst="roundRect">
              <a:avLst>
                <a:gd name="adj" fmla="val 10000"/>
              </a:avLst>
            </a:prstGeom>
            <a:solidFill>
              <a:srgbClr val="D67D00"/>
            </a:solidFill>
            <a:ln w="12700" cap="flat" cmpd="sng">
              <a:solidFill>
                <a:srgbClr val="5B677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4"/>
            <p:cNvSpPr txBox="1"/>
            <p:nvPr/>
          </p:nvSpPr>
          <p:spPr>
            <a:xfrm>
              <a:off x="4527815" y="1163014"/>
              <a:ext cx="1093081" cy="71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Deferred / Declined</a:t>
              </a:r>
              <a:endParaRPr/>
            </a:p>
          </p:txBody>
        </p:sp>
        <p:sp>
          <p:nvSpPr>
            <p:cNvPr id="1972" name="Google Shape;1972;p24"/>
            <p:cNvSpPr/>
            <p:nvPr/>
          </p:nvSpPr>
          <p:spPr>
            <a:xfrm>
              <a:off x="5028636" y="1899139"/>
              <a:ext cx="91440" cy="3033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973" name="Google Shape;1973;p24"/>
            <p:cNvSpPr/>
            <p:nvPr/>
          </p:nvSpPr>
          <p:spPr>
            <a:xfrm>
              <a:off x="4505604" y="2202474"/>
              <a:ext cx="1137503" cy="758335"/>
            </a:xfrm>
            <a:prstGeom prst="roundRect">
              <a:avLst>
                <a:gd name="adj" fmla="val 10000"/>
              </a:avLst>
            </a:prstGeom>
            <a:solidFill>
              <a:srgbClr val="EB8D1E"/>
            </a:solidFill>
            <a:ln w="12700" cap="flat" cmpd="sng">
              <a:solidFill>
                <a:srgbClr val="5B677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4"/>
            <p:cNvSpPr txBox="1"/>
            <p:nvPr/>
          </p:nvSpPr>
          <p:spPr>
            <a:xfrm>
              <a:off x="4527815" y="2224685"/>
              <a:ext cx="1093081" cy="71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-US" sz="1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Future Phase</a:t>
              </a:r>
              <a:endParaRPr/>
            </a:p>
          </p:txBody>
        </p:sp>
      </p:grpSp>
      <p:pic>
        <p:nvPicPr>
          <p:cNvPr id="1975" name="Google Shape;1975;p24" descr="P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978999">
            <a:off x="4865996" y="4889084"/>
            <a:ext cx="365760" cy="36576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1976" name="Google Shape;1976;p24"/>
          <p:cNvSpPr/>
          <p:nvPr/>
        </p:nvSpPr>
        <p:spPr>
          <a:xfrm rot="848691">
            <a:off x="2451339" y="5605672"/>
            <a:ext cx="1457326" cy="8282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6770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Implementation Phase </a:t>
            </a:r>
            <a:endParaRPr/>
          </a:p>
        </p:txBody>
      </p:sp>
      <p:pic>
        <p:nvPicPr>
          <p:cNvPr id="1977" name="Google Shape;1977;p24" descr="P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978999">
            <a:off x="5721342" y="3818414"/>
            <a:ext cx="365760" cy="36576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gdf804f02a7_6_495"/>
          <p:cNvSpPr txBox="1">
            <a:spLocks noGrp="1"/>
          </p:cNvSpPr>
          <p:nvPr>
            <p:ph type="title"/>
          </p:nvPr>
        </p:nvSpPr>
        <p:spPr>
          <a:xfrm>
            <a:off x="548650" y="577100"/>
            <a:ext cx="73857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Meeting the Go-Live Goal</a:t>
            </a:r>
            <a:endParaRPr/>
          </a:p>
        </p:txBody>
      </p:sp>
      <p:grpSp>
        <p:nvGrpSpPr>
          <p:cNvPr id="1997" name="Google Shape;1997;gdf804f02a7_6_495"/>
          <p:cNvGrpSpPr/>
          <p:nvPr/>
        </p:nvGrpSpPr>
        <p:grpSpPr>
          <a:xfrm>
            <a:off x="6707607" y="1107732"/>
            <a:ext cx="5722506" cy="5210166"/>
            <a:chOff x="373482" y="1107732"/>
            <a:chExt cx="5722506" cy="5210166"/>
          </a:xfrm>
        </p:grpSpPr>
        <p:sp>
          <p:nvSpPr>
            <p:cNvPr id="1998" name="Google Shape;1998;gdf804f02a7_6_495"/>
            <p:cNvSpPr/>
            <p:nvPr/>
          </p:nvSpPr>
          <p:spPr>
            <a:xfrm rot="-3222633">
              <a:off x="2538544" y="3198402"/>
              <a:ext cx="1427353" cy="1441299"/>
            </a:xfrm>
            <a:prstGeom prst="ellipse">
              <a:avLst/>
            </a:prstGeom>
            <a:solidFill>
              <a:srgbClr val="FEE7C8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9" name="Google Shape;1999;gdf804f02a7_6_495"/>
            <p:cNvGrpSpPr/>
            <p:nvPr/>
          </p:nvGrpSpPr>
          <p:grpSpPr>
            <a:xfrm>
              <a:off x="2829854" y="2803508"/>
              <a:ext cx="3266133" cy="3514390"/>
              <a:chOff x="4184863" y="1520198"/>
              <a:chExt cx="2958454" cy="3298348"/>
            </a:xfrm>
          </p:grpSpPr>
          <p:sp>
            <p:nvSpPr>
              <p:cNvPr id="2000" name="Google Shape;2000;gdf804f02a7_6_495"/>
              <p:cNvSpPr/>
              <p:nvPr/>
            </p:nvSpPr>
            <p:spPr>
              <a:xfrm rot="-3280088">
                <a:off x="4136321" y="2563569"/>
                <a:ext cx="3184127" cy="1211606"/>
              </a:xfrm>
              <a:custGeom>
                <a:avLst/>
                <a:gdLst/>
                <a:ahLst/>
                <a:cxnLst/>
                <a:rect l="l" t="t" r="r" b="b"/>
                <a:pathLst>
                  <a:path w="492" h="187" extrusionOk="0">
                    <a:moveTo>
                      <a:pt x="457" y="0"/>
                    </a:moveTo>
                    <a:cubicBezTo>
                      <a:pt x="416" y="91"/>
                      <a:pt x="325" y="155"/>
                      <a:pt x="218" y="155"/>
                    </a:cubicBezTo>
                    <a:cubicBezTo>
                      <a:pt x="137" y="155"/>
                      <a:pt x="64" y="118"/>
                      <a:pt x="17" y="60"/>
                    </a:cubicBezTo>
                    <a:cubicBezTo>
                      <a:pt x="11" y="70"/>
                      <a:pt x="5" y="80"/>
                      <a:pt x="0" y="90"/>
                    </a:cubicBezTo>
                    <a:cubicBezTo>
                      <a:pt x="54" y="150"/>
                      <a:pt x="132" y="187"/>
                      <a:pt x="218" y="187"/>
                    </a:cubicBezTo>
                    <a:cubicBezTo>
                      <a:pt x="343" y="187"/>
                      <a:pt x="449" y="109"/>
                      <a:pt x="492" y="0"/>
                    </a:cubicBezTo>
                    <a:cubicBezTo>
                      <a:pt x="480" y="0"/>
                      <a:pt x="468" y="1"/>
                      <a:pt x="4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gdf804f02a7_6_495"/>
              <p:cNvSpPr/>
              <p:nvPr/>
            </p:nvSpPr>
            <p:spPr>
              <a:xfrm rot="-3280088">
                <a:off x="4100923" y="2460157"/>
                <a:ext cx="2729637" cy="120514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94" extrusionOk="0">
                    <a:moveTo>
                      <a:pt x="262" y="39"/>
                    </a:moveTo>
                    <a:cubicBezTo>
                      <a:pt x="206" y="71"/>
                      <a:pt x="134" y="53"/>
                      <a:pt x="100" y="0"/>
                    </a:cubicBezTo>
                    <a:cubicBezTo>
                      <a:pt x="57" y="25"/>
                      <a:pt x="24" y="60"/>
                      <a:pt x="0" y="99"/>
                    </a:cubicBezTo>
                    <a:cubicBezTo>
                      <a:pt x="47" y="157"/>
                      <a:pt x="120" y="194"/>
                      <a:pt x="201" y="194"/>
                    </a:cubicBezTo>
                    <a:cubicBezTo>
                      <a:pt x="308" y="194"/>
                      <a:pt x="399" y="130"/>
                      <a:pt x="440" y="39"/>
                    </a:cubicBezTo>
                    <a:cubicBezTo>
                      <a:pt x="393" y="37"/>
                      <a:pt x="346" y="24"/>
                      <a:pt x="303" y="0"/>
                    </a:cubicBezTo>
                    <a:cubicBezTo>
                      <a:pt x="292" y="15"/>
                      <a:pt x="279" y="29"/>
                      <a:pt x="262" y="3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gdf804f02a7_6_495"/>
              <p:cNvSpPr txBox="1"/>
              <p:nvPr/>
            </p:nvSpPr>
            <p:spPr>
              <a:xfrm rot="-3779206">
                <a:off x="4733052" y="2863735"/>
                <a:ext cx="1577952" cy="56323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lang="en-US" sz="1700" b="1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Timeline</a:t>
                </a:r>
                <a:endParaRPr sz="17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003" name="Google Shape;2003;gdf804f02a7_6_495"/>
            <p:cNvGrpSpPr/>
            <p:nvPr/>
          </p:nvGrpSpPr>
          <p:grpSpPr>
            <a:xfrm>
              <a:off x="1364701" y="1107732"/>
              <a:ext cx="3636109" cy="3434017"/>
              <a:chOff x="2857731" y="-71333"/>
              <a:chExt cx="3293577" cy="3222916"/>
            </a:xfrm>
          </p:grpSpPr>
          <p:sp>
            <p:nvSpPr>
              <p:cNvPr id="2004" name="Google Shape;2004;gdf804f02a7_6_495"/>
              <p:cNvSpPr/>
              <p:nvPr/>
            </p:nvSpPr>
            <p:spPr>
              <a:xfrm rot="-3280089">
                <a:off x="3410337" y="297186"/>
                <a:ext cx="2188366" cy="248587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84" extrusionOk="0">
                    <a:moveTo>
                      <a:pt x="45" y="32"/>
                    </a:moveTo>
                    <a:cubicBezTo>
                      <a:pt x="189" y="32"/>
                      <a:pt x="306" y="148"/>
                      <a:pt x="306" y="292"/>
                    </a:cubicBezTo>
                    <a:cubicBezTo>
                      <a:pt x="306" y="325"/>
                      <a:pt x="300" y="355"/>
                      <a:pt x="289" y="384"/>
                    </a:cubicBezTo>
                    <a:cubicBezTo>
                      <a:pt x="301" y="384"/>
                      <a:pt x="312" y="384"/>
                      <a:pt x="324" y="383"/>
                    </a:cubicBezTo>
                    <a:cubicBezTo>
                      <a:pt x="333" y="354"/>
                      <a:pt x="338" y="324"/>
                      <a:pt x="338" y="292"/>
                    </a:cubicBezTo>
                    <a:cubicBezTo>
                      <a:pt x="338" y="131"/>
                      <a:pt x="207" y="0"/>
                      <a:pt x="45" y="0"/>
                    </a:cubicBezTo>
                    <a:cubicBezTo>
                      <a:pt x="30" y="0"/>
                      <a:pt x="15" y="1"/>
                      <a:pt x="0" y="3"/>
                    </a:cubicBezTo>
                    <a:cubicBezTo>
                      <a:pt x="6" y="13"/>
                      <a:pt x="12" y="23"/>
                      <a:pt x="18" y="33"/>
                    </a:cubicBezTo>
                    <a:cubicBezTo>
                      <a:pt x="27" y="32"/>
                      <a:pt x="36" y="32"/>
                      <a:pt x="45" y="3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gdf804f02a7_6_495"/>
              <p:cNvSpPr/>
              <p:nvPr/>
            </p:nvSpPr>
            <p:spPr>
              <a:xfrm rot="-3280088">
                <a:off x="3667674" y="581521"/>
                <a:ext cx="1790169" cy="218608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52" extrusionOk="0">
                    <a:moveTo>
                      <a:pt x="27" y="0"/>
                    </a:moveTo>
                    <a:cubicBezTo>
                      <a:pt x="18" y="0"/>
                      <a:pt x="9" y="0"/>
                      <a:pt x="0" y="1"/>
                    </a:cubicBezTo>
                    <a:cubicBezTo>
                      <a:pt x="21" y="43"/>
                      <a:pt x="34" y="90"/>
                      <a:pt x="35" y="140"/>
                    </a:cubicBezTo>
                    <a:cubicBezTo>
                      <a:pt x="74" y="142"/>
                      <a:pt x="111" y="163"/>
                      <a:pt x="132" y="200"/>
                    </a:cubicBezTo>
                    <a:cubicBezTo>
                      <a:pt x="153" y="236"/>
                      <a:pt x="153" y="279"/>
                      <a:pt x="136" y="315"/>
                    </a:cubicBezTo>
                    <a:cubicBezTo>
                      <a:pt x="179" y="339"/>
                      <a:pt x="225" y="351"/>
                      <a:pt x="271" y="352"/>
                    </a:cubicBezTo>
                    <a:cubicBezTo>
                      <a:pt x="282" y="323"/>
                      <a:pt x="288" y="293"/>
                      <a:pt x="288" y="260"/>
                    </a:cubicBezTo>
                    <a:cubicBezTo>
                      <a:pt x="288" y="116"/>
                      <a:pt x="171" y="0"/>
                      <a:pt x="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6" name="Google Shape;2006;gdf804f02a7_6_495"/>
              <p:cNvSpPr txBox="1"/>
              <p:nvPr/>
            </p:nvSpPr>
            <p:spPr>
              <a:xfrm>
                <a:off x="3782825" y="1153125"/>
                <a:ext cx="1578000" cy="563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lang="en-US" sz="1700" b="1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Scope</a:t>
                </a: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endParaRPr sz="13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007" name="Google Shape;2007;gdf804f02a7_6_495"/>
            <p:cNvGrpSpPr/>
            <p:nvPr/>
          </p:nvGrpSpPr>
          <p:grpSpPr>
            <a:xfrm>
              <a:off x="373482" y="2978754"/>
              <a:ext cx="3780574" cy="3326787"/>
              <a:chOff x="1959888" y="1684671"/>
              <a:chExt cx="3424433" cy="3122278"/>
            </a:xfrm>
          </p:grpSpPr>
          <p:sp>
            <p:nvSpPr>
              <p:cNvPr id="2008" name="Google Shape;2008;gdf804f02a7_6_495"/>
              <p:cNvSpPr/>
              <p:nvPr/>
            </p:nvSpPr>
            <p:spPr>
              <a:xfrm rot="-3280088">
                <a:off x="2859669" y="1740600"/>
                <a:ext cx="1624870" cy="3045726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70" extrusionOk="0">
                    <a:moveTo>
                      <a:pt x="32" y="286"/>
                    </a:moveTo>
                    <a:cubicBezTo>
                      <a:pt x="32" y="157"/>
                      <a:pt x="127" y="49"/>
                      <a:pt x="251" y="29"/>
                    </a:cubicBezTo>
                    <a:cubicBezTo>
                      <a:pt x="245" y="19"/>
                      <a:pt x="239" y="9"/>
                      <a:pt x="233" y="0"/>
                    </a:cubicBezTo>
                    <a:cubicBezTo>
                      <a:pt x="100" y="28"/>
                      <a:pt x="0" y="145"/>
                      <a:pt x="0" y="286"/>
                    </a:cubicBezTo>
                    <a:cubicBezTo>
                      <a:pt x="0" y="356"/>
                      <a:pt x="25" y="420"/>
                      <a:pt x="65" y="470"/>
                    </a:cubicBezTo>
                    <a:cubicBezTo>
                      <a:pt x="70" y="460"/>
                      <a:pt x="76" y="450"/>
                      <a:pt x="82" y="440"/>
                    </a:cubicBezTo>
                    <a:cubicBezTo>
                      <a:pt x="51" y="397"/>
                      <a:pt x="32" y="344"/>
                      <a:pt x="32" y="2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gdf804f02a7_6_495"/>
              <p:cNvSpPr/>
              <p:nvPr/>
            </p:nvSpPr>
            <p:spPr>
              <a:xfrm rot="-3280089">
                <a:off x="3037225" y="1789647"/>
                <a:ext cx="1575644" cy="2550423"/>
              </a:xfrm>
              <a:custGeom>
                <a:avLst/>
                <a:gdLst/>
                <a:ahLst/>
                <a:cxnLst/>
                <a:rect l="l" t="t" r="r" b="b"/>
                <a:pathLst>
                  <a:path w="254" h="411" extrusionOk="0">
                    <a:moveTo>
                      <a:pt x="152" y="311"/>
                    </a:moveTo>
                    <a:cubicBezTo>
                      <a:pt x="124" y="254"/>
                      <a:pt x="145" y="185"/>
                      <a:pt x="200" y="153"/>
                    </a:cubicBezTo>
                    <a:cubicBezTo>
                      <a:pt x="217" y="143"/>
                      <a:pt x="236" y="137"/>
                      <a:pt x="254" y="136"/>
                    </a:cubicBezTo>
                    <a:cubicBezTo>
                      <a:pt x="253" y="87"/>
                      <a:pt x="241" y="41"/>
                      <a:pt x="219" y="0"/>
                    </a:cubicBezTo>
                    <a:cubicBezTo>
                      <a:pt x="95" y="20"/>
                      <a:pt x="0" y="128"/>
                      <a:pt x="0" y="257"/>
                    </a:cubicBezTo>
                    <a:cubicBezTo>
                      <a:pt x="0" y="315"/>
                      <a:pt x="19" y="368"/>
                      <a:pt x="50" y="411"/>
                    </a:cubicBezTo>
                    <a:cubicBezTo>
                      <a:pt x="75" y="371"/>
                      <a:pt x="110" y="337"/>
                      <a:pt x="152" y="3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0" name="Google Shape;2010;gdf804f02a7_6_495"/>
              <p:cNvSpPr txBox="1"/>
              <p:nvPr/>
            </p:nvSpPr>
            <p:spPr>
              <a:xfrm rot="3725110" flipH="1">
                <a:off x="2866277" y="2863871"/>
                <a:ext cx="1577671" cy="5631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lang="en-US" sz="1700" b="1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Resources</a:t>
                </a:r>
                <a:r>
                  <a:rPr lang="en-US" sz="1300" b="0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endParaRPr sz="13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2011" name="Google Shape;2011;gdf804f02a7_6_495"/>
          <p:cNvSpPr txBox="1">
            <a:spLocks noGrp="1"/>
          </p:cNvSpPr>
          <p:nvPr>
            <p:ph type="body" idx="1"/>
          </p:nvPr>
        </p:nvSpPr>
        <p:spPr>
          <a:xfrm>
            <a:off x="548650" y="1352600"/>
            <a:ext cx="6385500" cy="47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3 legs of the project management stool:</a:t>
            </a:r>
            <a:endParaRPr sz="2400"/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Scope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Timeline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Resources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Delaying the go-live date (</a:t>
            </a:r>
            <a:r>
              <a:rPr lang="en-US" sz="2400" b="1"/>
              <a:t>timeline</a:t>
            </a:r>
            <a:r>
              <a:rPr lang="en-US" sz="2400"/>
              <a:t>) will impact the </a:t>
            </a:r>
            <a:r>
              <a:rPr lang="en-US" sz="2400" b="1"/>
              <a:t>resources</a:t>
            </a:r>
            <a:r>
              <a:rPr lang="en-US" sz="2400"/>
              <a:t> ($$)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These common events will impact both </a:t>
            </a:r>
            <a:r>
              <a:rPr lang="en-US" sz="2400" b="1"/>
              <a:t>resources</a:t>
            </a:r>
            <a:r>
              <a:rPr lang="en-US" sz="2400"/>
              <a:t> ($$) and </a:t>
            </a:r>
            <a:r>
              <a:rPr lang="en-US" sz="2400" b="1"/>
              <a:t>timeline</a:t>
            </a:r>
            <a:r>
              <a:rPr lang="en-US" sz="2400"/>
              <a:t>: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Increasing </a:t>
            </a:r>
            <a:r>
              <a:rPr lang="en-US" b="1"/>
              <a:t>scope</a:t>
            </a:r>
            <a:endParaRPr b="1"/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Staff turnover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en-US"/>
              <a:t>Any sort of delays</a:t>
            </a:r>
            <a:endParaRPr sz="1700">
              <a:solidFill>
                <a:srgbClr val="5B677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p27"/>
          <p:cNvSpPr txBox="1">
            <a:spLocks noGrp="1"/>
          </p:cNvSpPr>
          <p:nvPr>
            <p:ph type="title"/>
          </p:nvPr>
        </p:nvSpPr>
        <p:spPr>
          <a:xfrm>
            <a:off x="831850" y="3087547"/>
            <a:ext cx="10515600" cy="68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2017" name="Google Shape;2017;p27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p28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2023" name="Google Shape;2023;p28"/>
          <p:cNvSpPr txBox="1">
            <a:spLocks noGrp="1"/>
          </p:cNvSpPr>
          <p:nvPr>
            <p:ph type="body" idx="1"/>
          </p:nvPr>
        </p:nvSpPr>
        <p:spPr>
          <a:xfrm>
            <a:off x="476250" y="1825625"/>
            <a:ext cx="114681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 dirty="0"/>
              <a:t>Complete Workbooks &amp; Deliver to Geoff Williams </a:t>
            </a:r>
          </a:p>
          <a:p>
            <a:pPr marL="685800" lvl="1" indent="-228600">
              <a:spcBef>
                <a:spcPts val="1000"/>
              </a:spcBef>
              <a:buSzPts val="2600"/>
            </a:pPr>
            <a:r>
              <a:rPr lang="en-US" dirty="0"/>
              <a:t>Due no later August 30th (sooner = better)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 dirty="0"/>
              <a:t>Schedule Discovery Q&amp;A Sessions – Geoff Williams</a:t>
            </a:r>
            <a:endParaRPr dirty="0"/>
          </a:p>
          <a:p>
            <a:pPr marL="228600" indent="-228600"/>
            <a:r>
              <a:rPr lang="en-US" dirty="0"/>
              <a:t>Schedule Kickoff Data Discovery Session –Jim Zerbe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 dirty="0"/>
              <a:t>Schedule Weekly Status Meetings – Phyllis Carroll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 dirty="0"/>
              <a:t>Document Blackout Periods in Schedule – Phyllis Carroll (AFP input)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6770"/>
              </a:buClr>
              <a:buSzPts val="2600"/>
              <a:buChar char="•"/>
            </a:pPr>
            <a:r>
              <a:rPr lang="en-US" dirty="0"/>
              <a:t>Allow Staff Time for Discovery – AFP Management</a:t>
            </a:r>
            <a:endParaRPr dirty="0"/>
          </a:p>
        </p:txBody>
      </p:sp>
      <p:sp>
        <p:nvSpPr>
          <p:cNvPr id="2024" name="Google Shape;2024;p28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29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3"/>
          <p:cNvSpPr txBox="1">
            <a:spLocks noGrp="1"/>
          </p:cNvSpPr>
          <p:nvPr>
            <p:ph type="title"/>
          </p:nvPr>
        </p:nvSpPr>
        <p:spPr>
          <a:xfrm>
            <a:off x="831850" y="3087547"/>
            <a:ext cx="10515600" cy="68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/>
              <a:t>Introductions</a:t>
            </a:r>
            <a:endParaRPr/>
          </a:p>
        </p:txBody>
      </p:sp>
      <p:sp>
        <p:nvSpPr>
          <p:cNvPr id="1465" name="Google Shape;1465;p3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  <p:sp>
        <p:nvSpPr>
          <p:cNvPr id="1466" name="Google Shape;1466;p3"/>
          <p:cNvSpPr txBox="1">
            <a:spLocks noGrp="1"/>
          </p:cNvSpPr>
          <p:nvPr>
            <p:ph type="body" idx="1"/>
          </p:nvPr>
        </p:nvSpPr>
        <p:spPr>
          <a:xfrm>
            <a:off x="831850" y="408017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Great things in business are never done by one person.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They’re done by a team of people.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/>
              <a:t>- Steve Jobs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5"/>
          <p:cNvSpPr txBox="1">
            <a:spLocks noGrp="1"/>
          </p:cNvSpPr>
          <p:nvPr>
            <p:ph type="title"/>
          </p:nvPr>
        </p:nvSpPr>
        <p:spPr>
          <a:xfrm>
            <a:off x="503898" y="528543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dirty="0"/>
              <a:t>Nimble Team</a:t>
            </a:r>
            <a:endParaRPr dirty="0"/>
          </a:p>
        </p:txBody>
      </p:sp>
      <p:sp>
        <p:nvSpPr>
          <p:cNvPr id="1502" name="Google Shape;1502;p5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6CEBB270-CEAE-4C46-9FC9-5901F404D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45689"/>
              </p:ext>
            </p:extLst>
          </p:nvPr>
        </p:nvGraphicFramePr>
        <p:xfrm>
          <a:off x="463120" y="1260063"/>
          <a:ext cx="5632880" cy="4073652"/>
        </p:xfrm>
        <a:graphic>
          <a:graphicData uri="http://schemas.openxmlformats.org/drawingml/2006/table">
            <a:tbl>
              <a:tblPr firstRow="1" bandRow="1">
                <a:tableStyleId>{504D6C1F-3D8E-4156-85C8-683F4CD64B0C}</a:tableStyleId>
              </a:tblPr>
              <a:tblGrid>
                <a:gridCol w="1653668">
                  <a:extLst>
                    <a:ext uri="{9D8B030D-6E8A-4147-A177-3AD203B41FA5}">
                      <a16:colId xmlns:a16="http://schemas.microsoft.com/office/drawing/2014/main" val="3648871905"/>
                    </a:ext>
                  </a:extLst>
                </a:gridCol>
                <a:gridCol w="3979212">
                  <a:extLst>
                    <a:ext uri="{9D8B030D-6E8A-4147-A177-3AD203B41FA5}">
                      <a16:colId xmlns:a16="http://schemas.microsoft.com/office/drawing/2014/main" val="695479771"/>
                    </a:ext>
                  </a:extLst>
                </a:gridCol>
              </a:tblGrid>
              <a:tr h="588519">
                <a:tc>
                  <a:txBody>
                    <a:bodyPr/>
                    <a:lstStyle/>
                    <a:p>
                      <a:r>
                        <a:rPr lang="en-US" b="1" dirty="0"/>
                        <a:t>Executive 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Daryl Stevenson</a:t>
                      </a: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General Manager, Nimble AMS</a:t>
                      </a: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Email: Daryl.Stevenson@communitybrands.com     </a:t>
                      </a:r>
                      <a:r>
                        <a:rPr lang="en-US" u="non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443863"/>
                  </a:ext>
                </a:extLst>
              </a:tr>
              <a:tr h="579937">
                <a:tc>
                  <a:txBody>
                    <a:bodyPr/>
                    <a:lstStyle/>
                    <a:p>
                      <a:r>
                        <a:rPr lang="en-US" b="1" dirty="0"/>
                        <a:t>Project 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C6872"/>
                        </a:buClr>
                        <a:buSzPts val="1600"/>
                        <a:buNone/>
                      </a:pPr>
                      <a:r>
                        <a:rPr lang="en-US" b="1" dirty="0"/>
                        <a:t>Prassanth Lakshminarasimhan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Director, Client Services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Email: Prassanth.l@communitybrands.com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023014"/>
                  </a:ext>
                </a:extLst>
              </a:tr>
              <a:tr h="588519">
                <a:tc>
                  <a:txBody>
                    <a:bodyPr/>
                    <a:lstStyle/>
                    <a:p>
                      <a:r>
                        <a:rPr lang="en-US" b="1" dirty="0"/>
                        <a:t>PMO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Tina Carr, PMP</a:t>
                      </a: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Manager, Enterprise Software Project Management &amp; Services Operations </a:t>
                      </a: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Email: Tina.carr@communitybrands.com     </a:t>
                      </a:r>
                      <a:endParaRPr lang="en-U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045287"/>
                  </a:ext>
                </a:extLst>
              </a:tr>
              <a:tr h="588519">
                <a:tc>
                  <a:txBody>
                    <a:bodyPr/>
                    <a:lstStyle/>
                    <a:p>
                      <a:r>
                        <a:rPr lang="en-US" b="1" dirty="0"/>
                        <a:t>Development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Jake Juby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Development Manager</a:t>
                      </a: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Email: Jake.Juby@communitybrands.com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52691"/>
                  </a:ext>
                </a:extLst>
              </a:tr>
              <a:tr h="588519">
                <a:tc>
                  <a:txBody>
                    <a:bodyPr/>
                    <a:lstStyle/>
                    <a:p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 Account Director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Julie Tracz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 Account Director Customer Success </a:t>
                      </a: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Email: Julie.Tracz@communitybrands.com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125183"/>
                  </a:ext>
                </a:extLst>
              </a:tr>
            </a:tbl>
          </a:graphicData>
        </a:graphic>
      </p:graphicFrame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B79233A8-272D-4EFE-914D-676021B05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81526"/>
              </p:ext>
            </p:extLst>
          </p:nvPr>
        </p:nvGraphicFramePr>
        <p:xfrm>
          <a:off x="6239935" y="1260063"/>
          <a:ext cx="5739731" cy="2926080"/>
        </p:xfrm>
        <a:graphic>
          <a:graphicData uri="http://schemas.openxmlformats.org/drawingml/2006/table">
            <a:tbl>
              <a:tblPr firstRow="1" bandRow="1">
                <a:tableStyleId>{504D6C1F-3D8E-4156-85C8-683F4CD64B0C}</a:tableStyleId>
              </a:tblPr>
              <a:tblGrid>
                <a:gridCol w="1571604">
                  <a:extLst>
                    <a:ext uri="{9D8B030D-6E8A-4147-A177-3AD203B41FA5}">
                      <a16:colId xmlns:a16="http://schemas.microsoft.com/office/drawing/2014/main" val="3648871905"/>
                    </a:ext>
                  </a:extLst>
                </a:gridCol>
                <a:gridCol w="4168127">
                  <a:extLst>
                    <a:ext uri="{9D8B030D-6E8A-4147-A177-3AD203B41FA5}">
                      <a16:colId xmlns:a16="http://schemas.microsoft.com/office/drawing/2014/main" val="695479771"/>
                    </a:ext>
                  </a:extLst>
                </a:gridCol>
              </a:tblGrid>
              <a:tr h="588519">
                <a:tc>
                  <a:txBody>
                    <a:bodyPr/>
                    <a:lstStyle/>
                    <a:p>
                      <a:r>
                        <a:rPr lang="en-US" b="1" dirty="0"/>
                        <a:t>Data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Jim Zerbe</a:t>
                      </a:r>
                    </a:p>
                    <a:p>
                      <a:r>
                        <a:rPr lang="en-US" dirty="0"/>
                        <a:t>Data Manager</a:t>
                      </a:r>
                    </a:p>
                    <a:p>
                      <a:r>
                        <a:rPr lang="en-US" dirty="0"/>
                        <a:t>Email: Jim.zerbe@communitybrands.com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416867"/>
                  </a:ext>
                </a:extLst>
              </a:tr>
              <a:tr h="588519">
                <a:tc>
                  <a:txBody>
                    <a:bodyPr/>
                    <a:lstStyle/>
                    <a:p>
                      <a:r>
                        <a:rPr lang="en-US" b="1" dirty="0"/>
                        <a:t>Project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Phyllis Carroll, PMP, CSM</a:t>
                      </a:r>
                    </a:p>
                    <a:p>
                      <a:r>
                        <a:rPr lang="en-US" dirty="0"/>
                        <a:t>Project Manager</a:t>
                      </a:r>
                    </a:p>
                    <a:p>
                      <a:r>
                        <a:rPr lang="en-US" dirty="0"/>
                        <a:t>Email:  Phyllis.carroll@communitybrands.com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52691"/>
                  </a:ext>
                </a:extLst>
              </a:tr>
              <a:tr h="588519">
                <a:tc>
                  <a:txBody>
                    <a:bodyPr/>
                    <a:lstStyle/>
                    <a:p>
                      <a:r>
                        <a:rPr lang="en-US" b="1" dirty="0"/>
                        <a:t>Nimble Consultant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Geoff Williams  </a:t>
                      </a: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Director of Business Solutions</a:t>
                      </a: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Email:  Geoff.williams@communitybrands.com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125183"/>
                  </a:ext>
                </a:extLst>
              </a:tr>
              <a:tr h="588519">
                <a:tc>
                  <a:txBody>
                    <a:bodyPr/>
                    <a:lstStyle/>
                    <a:p>
                      <a:r>
                        <a:rPr lang="en-US" b="1" dirty="0"/>
                        <a:t>Nimble Consultant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Jeremy Thompson</a:t>
                      </a:r>
                    </a:p>
                    <a:p>
                      <a:r>
                        <a:rPr lang="en-US" dirty="0"/>
                        <a:t>Nimble Consultant</a:t>
                      </a:r>
                    </a:p>
                    <a:p>
                      <a:r>
                        <a:rPr lang="en-US" dirty="0"/>
                        <a:t>Email: Jeremy.thompson@communitybrands.com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9439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5"/>
          <p:cNvSpPr txBox="1">
            <a:spLocks noGrp="1"/>
          </p:cNvSpPr>
          <p:nvPr>
            <p:ph type="title"/>
          </p:nvPr>
        </p:nvSpPr>
        <p:spPr>
          <a:xfrm>
            <a:off x="503898" y="528543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dirty="0"/>
              <a:t>AFP Team</a:t>
            </a:r>
            <a:endParaRPr dirty="0"/>
          </a:p>
        </p:txBody>
      </p:sp>
      <p:sp>
        <p:nvSpPr>
          <p:cNvPr id="1502" name="Google Shape;1502;p5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6CEBB270-CEAE-4C46-9FC9-5901F404D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2985"/>
              </p:ext>
            </p:extLst>
          </p:nvPr>
        </p:nvGraphicFramePr>
        <p:xfrm>
          <a:off x="1120347" y="1336372"/>
          <a:ext cx="6307148" cy="1933430"/>
        </p:xfrm>
        <a:graphic>
          <a:graphicData uri="http://schemas.openxmlformats.org/drawingml/2006/table">
            <a:tbl>
              <a:tblPr firstRow="1" bandRow="1">
                <a:tableStyleId>{504D6C1F-3D8E-4156-85C8-683F4CD64B0C}</a:tableStyleId>
              </a:tblPr>
              <a:tblGrid>
                <a:gridCol w="1769539">
                  <a:extLst>
                    <a:ext uri="{9D8B030D-6E8A-4147-A177-3AD203B41FA5}">
                      <a16:colId xmlns:a16="http://schemas.microsoft.com/office/drawing/2014/main" val="3648871905"/>
                    </a:ext>
                  </a:extLst>
                </a:gridCol>
                <a:gridCol w="4537609">
                  <a:extLst>
                    <a:ext uri="{9D8B030D-6E8A-4147-A177-3AD203B41FA5}">
                      <a16:colId xmlns:a16="http://schemas.microsoft.com/office/drawing/2014/main" val="695479771"/>
                    </a:ext>
                  </a:extLst>
                </a:gridCol>
              </a:tblGrid>
              <a:tr h="613488">
                <a:tc>
                  <a:txBody>
                    <a:bodyPr/>
                    <a:lstStyle/>
                    <a:p>
                      <a:r>
                        <a:rPr lang="en-US" b="1" dirty="0"/>
                        <a:t>Executive 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Mike Geiger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Chief Executive Officer</a:t>
                      </a: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Email: mike.geiger@afpglobal.org </a:t>
                      </a:r>
                    </a:p>
                    <a:p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443863"/>
                  </a:ext>
                </a:extLst>
              </a:tr>
              <a:tr h="988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Primary Project Contact / AFP Project Manager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Nicholas Ricci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Director, Digital Experience</a:t>
                      </a:r>
                    </a:p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Email: nicholas.ricci@afpglobal.org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023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21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25"/>
          <p:cNvSpPr txBox="1">
            <a:spLocks noGrp="1"/>
          </p:cNvSpPr>
          <p:nvPr>
            <p:ph type="title"/>
          </p:nvPr>
        </p:nvSpPr>
        <p:spPr>
          <a:xfrm>
            <a:off x="831850" y="3087547"/>
            <a:ext cx="10515600" cy="68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/>
              <a:t>Contract Scope</a:t>
            </a:r>
            <a:endParaRPr/>
          </a:p>
        </p:txBody>
      </p:sp>
      <p:sp>
        <p:nvSpPr>
          <p:cNvPr id="1983" name="Google Shape;1983;p25"/>
          <p:cNvSpPr txBox="1">
            <a:spLocks noGrp="1"/>
          </p:cNvSpPr>
          <p:nvPr>
            <p:ph type="body" idx="1"/>
          </p:nvPr>
        </p:nvSpPr>
        <p:spPr>
          <a:xfrm>
            <a:off x="831850" y="408017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Discovery Stage</a:t>
            </a:r>
            <a:endParaRPr dirty="0"/>
          </a:p>
        </p:txBody>
      </p:sp>
      <p:sp>
        <p:nvSpPr>
          <p:cNvPr id="1984" name="Google Shape;1984;p25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329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p26"/>
          <p:cNvSpPr txBox="1">
            <a:spLocks noGrp="1"/>
          </p:cNvSpPr>
          <p:nvPr>
            <p:ph type="title"/>
          </p:nvPr>
        </p:nvSpPr>
        <p:spPr>
          <a:xfrm>
            <a:off x="656216" y="119530"/>
            <a:ext cx="111099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dirty="0"/>
              <a:t>Contract Scope – Discovery (590 hours)</a:t>
            </a:r>
            <a:endParaRPr dirty="0"/>
          </a:p>
        </p:txBody>
      </p:sp>
      <p:sp>
        <p:nvSpPr>
          <p:cNvPr id="1990" name="Google Shape;1990;p26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  <p:graphicFrame>
        <p:nvGraphicFramePr>
          <p:cNvPr id="1991" name="Google Shape;1991;p26"/>
          <p:cNvGraphicFramePr/>
          <p:nvPr>
            <p:extLst>
              <p:ext uri="{D42A27DB-BD31-4B8C-83A1-F6EECF244321}">
                <p14:modId xmlns:p14="http://schemas.microsoft.com/office/powerpoint/2010/main" val="2709918276"/>
              </p:ext>
            </p:extLst>
          </p:nvPr>
        </p:nvGraphicFramePr>
        <p:xfrm>
          <a:off x="548639" y="955621"/>
          <a:ext cx="10572423" cy="4333372"/>
        </p:xfrm>
        <a:graphic>
          <a:graphicData uri="http://schemas.openxmlformats.org/drawingml/2006/table">
            <a:tbl>
              <a:tblPr firstRow="1" bandRow="1">
                <a:noFill/>
                <a:tableStyleId>{4024EA9A-C4E2-4486-981F-FB7FF3960BC0}</a:tableStyleId>
              </a:tblPr>
              <a:tblGrid>
                <a:gridCol w="2193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94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Terms, Conditions and Deliverables from SOW</a:t>
                      </a:r>
                      <a:endParaRPr sz="1800" u="none" strike="noStrike" cap="none" dirty="0">
                        <a:solidFill>
                          <a:srgbClr val="5B6770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5B677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Standard Modu</a:t>
                      </a:r>
                      <a:r>
                        <a:rPr kumimoji="0" lang="en-US" sz="1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l</a:t>
                      </a:r>
                      <a:r>
                        <a:rPr kumimoji="0" lang="en-US" sz="18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5B677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es  </a:t>
                      </a:r>
                      <a:endPara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F48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4572000" algn="l"/>
                        </a:tabLst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5D657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CRM, Committees, Accounting, Membership, Donations, Events 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4572000" algn="l"/>
                        </a:tabLst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5D657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Merchandise, Certification, Sponsorship, Advertising, Programs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4572000" algn="l"/>
                        </a:tabLst>
                        <a:defRPr/>
                      </a:pPr>
                      <a:endParaRPr lang="en-US" sz="1400" b="0" i="0" u="none" strike="noStrike" cap="none" dirty="0">
                        <a:solidFill>
                          <a:srgbClr val="5D657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089359295"/>
                  </a:ext>
                </a:extLst>
              </a:tr>
              <a:tr h="4797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5B6770"/>
                          </a:solidFill>
                        </a:rPr>
                        <a:t>Extended Config &amp; Extensions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74320" marR="0" lvl="0" indent="-2743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677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rgbClr val="5B6770"/>
                          </a:solidFill>
                        </a:rPr>
                        <a:t>Sales Management/Cloud, Certification, Merchandise Special Pricing</a:t>
                      </a:r>
                    </a:p>
                    <a:p>
                      <a:pPr marL="274320" marR="0" lvl="0" indent="-2743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677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rgbClr val="5B6770"/>
                          </a:solidFill>
                        </a:rPr>
                        <a:t>Events, Donations, Membership, CRM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7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5B6770"/>
                          </a:solidFill>
                        </a:rPr>
                        <a:t>Integrations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9F1F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677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rgbClr val="5B6770"/>
                          </a:solidFill>
                        </a:rPr>
                        <a:t>Event registration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677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rgbClr val="5B6770"/>
                          </a:solidFill>
                        </a:rPr>
                        <a:t>Accounting config integration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677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rgbClr val="5B6770"/>
                          </a:solidFill>
                        </a:rPr>
                        <a:t>Webinar integration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677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rgbClr val="5B6770"/>
                          </a:solidFill>
                        </a:rPr>
                        <a:t>SSO, CMS, LMS integrations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6770"/>
                        </a:buClr>
                        <a:buSzPts val="1400"/>
                        <a:buFont typeface="Arial"/>
                        <a:buNone/>
                      </a:pPr>
                      <a:endParaRPr lang="en-US" sz="1400" dirty="0">
                        <a:solidFill>
                          <a:srgbClr val="5B6770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677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strike="noStrike" dirty="0">
                          <a:solidFill>
                            <a:srgbClr val="5B6770"/>
                          </a:solidFill>
                        </a:rPr>
                        <a:t>AFP</a:t>
                      </a:r>
                      <a:r>
                        <a:rPr lang="en-US" sz="1400" strike="noStrike" dirty="0">
                          <a:solidFill>
                            <a:srgbClr val="5B6770"/>
                          </a:solidFill>
                        </a:rPr>
                        <a:t> to implement Outlook integration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677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strike="noStrike" dirty="0">
                          <a:solidFill>
                            <a:srgbClr val="5B6770"/>
                          </a:solidFill>
                        </a:rPr>
                        <a:t>AFP</a:t>
                      </a:r>
                      <a:r>
                        <a:rPr lang="en-US" sz="1400" strike="noStrike" dirty="0">
                          <a:solidFill>
                            <a:srgbClr val="5B6770"/>
                          </a:solidFill>
                        </a:rPr>
                        <a:t> to work with 3</a:t>
                      </a:r>
                      <a:r>
                        <a:rPr lang="en-US" sz="1400" strike="noStrike" baseline="30000" dirty="0">
                          <a:solidFill>
                            <a:srgbClr val="5B6770"/>
                          </a:solidFill>
                        </a:rPr>
                        <a:t>rd</a:t>
                      </a:r>
                      <a:r>
                        <a:rPr lang="en-US" sz="1400" strike="noStrike" dirty="0">
                          <a:solidFill>
                            <a:srgbClr val="5B6770"/>
                          </a:solidFill>
                        </a:rPr>
                        <a:t> party for e-Marketing setup, Nimble to assist</a:t>
                      </a:r>
                      <a:endParaRPr sz="1400" strike="noStrike" dirty="0">
                        <a:solidFill>
                          <a:srgbClr val="5B677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9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6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5B6770"/>
                          </a:solidFill>
                        </a:rPr>
                        <a:t>Training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677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dirty="0">
                          <a:solidFill>
                            <a:srgbClr val="5B6770"/>
                          </a:solidFill>
                        </a:rPr>
                        <a:t>Two days Familiarization  - </a:t>
                      </a:r>
                      <a:r>
                        <a:rPr lang="en-US" b="1" i="1" dirty="0">
                          <a:solidFill>
                            <a:srgbClr val="5B6770"/>
                          </a:solidFill>
                        </a:rPr>
                        <a:t>completed July 2021</a:t>
                      </a:r>
                      <a:endParaRPr dirty="0">
                        <a:solidFill>
                          <a:srgbClr val="5B677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5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5B6770"/>
                          </a:solidFill>
                        </a:rPr>
                        <a:t>Data Conversion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677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strike="noStrike" dirty="0">
                          <a:solidFill>
                            <a:srgbClr val="5B6770"/>
                          </a:solidFill>
                        </a:rPr>
                        <a:t>Data conversion orientation and planning session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677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strike="noStrike" dirty="0">
                          <a:solidFill>
                            <a:srgbClr val="5B6770"/>
                          </a:solidFill>
                        </a:rPr>
                        <a:t>Support for data mapping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98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6"/>
          <p:cNvSpPr txBox="1">
            <a:spLocks noGrp="1"/>
          </p:cNvSpPr>
          <p:nvPr>
            <p:ph type="title"/>
          </p:nvPr>
        </p:nvSpPr>
        <p:spPr>
          <a:xfrm>
            <a:off x="831850" y="3087547"/>
            <a:ext cx="10515600" cy="68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/>
              <a:t>Project Lifecycle</a:t>
            </a:r>
            <a:endParaRPr/>
          </a:p>
        </p:txBody>
      </p:sp>
      <p:sp>
        <p:nvSpPr>
          <p:cNvPr id="1524" name="Google Shape;1524;p6"/>
          <p:cNvSpPr txBox="1">
            <a:spLocks noGrp="1"/>
          </p:cNvSpPr>
          <p:nvPr>
            <p:ph type="body" idx="1"/>
          </p:nvPr>
        </p:nvSpPr>
        <p:spPr>
          <a:xfrm>
            <a:off x="831850" y="408017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It’s a journey, not just a destination.</a:t>
            </a:r>
            <a:endParaRPr/>
          </a:p>
        </p:txBody>
      </p:sp>
      <p:sp>
        <p:nvSpPr>
          <p:cNvPr id="1525" name="Google Shape;1525;p6"/>
          <p:cNvSpPr txBox="1">
            <a:spLocks noGrp="1"/>
          </p:cNvSpPr>
          <p:nvPr>
            <p:ph type="ftr" idx="11"/>
          </p:nvPr>
        </p:nvSpPr>
        <p:spPr>
          <a:xfrm>
            <a:off x="548639" y="6532812"/>
            <a:ext cx="6878855" cy="20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2021 Community Brands HoldCo, LLC. All rights reserved.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munity Brands">
      <a:dk1>
        <a:srgbClr val="333F48"/>
      </a:dk1>
      <a:lt1>
        <a:srgbClr val="FFFFFF"/>
      </a:lt1>
      <a:dk2>
        <a:srgbClr val="00B0B9"/>
      </a:dk2>
      <a:lt2>
        <a:srgbClr val="E4E4E4"/>
      </a:lt2>
      <a:accent1>
        <a:srgbClr val="88DBDF"/>
      </a:accent1>
      <a:accent2>
        <a:srgbClr val="00B0B9"/>
      </a:accent2>
      <a:accent3>
        <a:srgbClr val="008C95"/>
      </a:accent3>
      <a:accent4>
        <a:srgbClr val="F1B434"/>
      </a:accent4>
      <a:accent5>
        <a:srgbClr val="ED8B00"/>
      </a:accent5>
      <a:accent6>
        <a:srgbClr val="CF7F00"/>
      </a:accent6>
      <a:hlink>
        <a:srgbClr val="008C95"/>
      </a:hlink>
      <a:folHlink>
        <a:srgbClr val="88DB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mmunity Brands">
      <a:dk1>
        <a:srgbClr val="333F48"/>
      </a:dk1>
      <a:lt1>
        <a:srgbClr val="FFFFFF"/>
      </a:lt1>
      <a:dk2>
        <a:srgbClr val="00B0B9"/>
      </a:dk2>
      <a:lt2>
        <a:srgbClr val="E4E4E4"/>
      </a:lt2>
      <a:accent1>
        <a:srgbClr val="C4D600"/>
      </a:accent1>
      <a:accent2>
        <a:srgbClr val="ED8B00"/>
      </a:accent2>
      <a:accent3>
        <a:srgbClr val="F9423A"/>
      </a:accent3>
      <a:accent4>
        <a:srgbClr val="6E3FA3"/>
      </a:accent4>
      <a:accent5>
        <a:srgbClr val="0072CE"/>
      </a:accent5>
      <a:accent6>
        <a:srgbClr val="00AA13"/>
      </a:accent6>
      <a:hlink>
        <a:srgbClr val="008C95"/>
      </a:hlink>
      <a:folHlink>
        <a:srgbClr val="88DB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mmunity Brands">
      <a:dk1>
        <a:srgbClr val="333F48"/>
      </a:dk1>
      <a:lt1>
        <a:srgbClr val="FFFFFF"/>
      </a:lt1>
      <a:dk2>
        <a:srgbClr val="00B0B9"/>
      </a:dk2>
      <a:lt2>
        <a:srgbClr val="E4E4E4"/>
      </a:lt2>
      <a:accent1>
        <a:srgbClr val="88DBDF"/>
      </a:accent1>
      <a:accent2>
        <a:srgbClr val="00B0B9"/>
      </a:accent2>
      <a:accent3>
        <a:srgbClr val="008C95"/>
      </a:accent3>
      <a:accent4>
        <a:srgbClr val="F1B434"/>
      </a:accent4>
      <a:accent5>
        <a:srgbClr val="ED8B00"/>
      </a:accent5>
      <a:accent6>
        <a:srgbClr val="CF7F00"/>
      </a:accent6>
      <a:hlink>
        <a:srgbClr val="008C95"/>
      </a:hlink>
      <a:folHlink>
        <a:srgbClr val="88DB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2790</Words>
  <Application>Microsoft Office PowerPoint</Application>
  <PresentationFormat>Widescreen</PresentationFormat>
  <Paragraphs>498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Dosis</vt:lpstr>
      <vt:lpstr>Open Sans</vt:lpstr>
      <vt:lpstr>Segoe UI</vt:lpstr>
      <vt:lpstr>Roboto Light</vt:lpstr>
      <vt:lpstr>Roboto</vt:lpstr>
      <vt:lpstr>Calibri</vt:lpstr>
      <vt:lpstr>Arial</vt:lpstr>
      <vt:lpstr>Source Sans Pro</vt:lpstr>
      <vt:lpstr>Office Theme</vt:lpstr>
      <vt:lpstr>Office Theme</vt:lpstr>
      <vt:lpstr>Office Theme</vt:lpstr>
      <vt:lpstr>Project Kickoff Meeting</vt:lpstr>
      <vt:lpstr>PowerPoint Presentation</vt:lpstr>
      <vt:lpstr>Agenda</vt:lpstr>
      <vt:lpstr>Introductions</vt:lpstr>
      <vt:lpstr>Nimble Team</vt:lpstr>
      <vt:lpstr>AFP Team</vt:lpstr>
      <vt:lpstr>Contract Scope</vt:lpstr>
      <vt:lpstr>Contract Scope – Discovery (590 hours)</vt:lpstr>
      <vt:lpstr>Project Lifecycle</vt:lpstr>
      <vt:lpstr>Nimble AMS Project Lifecycle</vt:lpstr>
      <vt:lpstr>Project Timeline</vt:lpstr>
      <vt:lpstr>PowerPoint Presentation</vt:lpstr>
      <vt:lpstr>Project Approach: Time Commitments</vt:lpstr>
      <vt:lpstr>Agile is a “Nimble” Approach</vt:lpstr>
      <vt:lpstr>Nimble Philosophy</vt:lpstr>
      <vt:lpstr>Data Conversion Process</vt:lpstr>
      <vt:lpstr>Project Testing</vt:lpstr>
      <vt:lpstr>Release Testing</vt:lpstr>
      <vt:lpstr>End-to-End (E2E) Testing</vt:lpstr>
      <vt:lpstr>Importance of Testing</vt:lpstr>
      <vt:lpstr>Governance &amp; Communication Plan</vt:lpstr>
      <vt:lpstr>Governance Structure &amp; Escalation Path</vt:lpstr>
      <vt:lpstr>Communication &amp; Governance</vt:lpstr>
      <vt:lpstr>Communication Tools</vt:lpstr>
      <vt:lpstr>Another Look at Project Communication</vt:lpstr>
      <vt:lpstr>Discovery Process</vt:lpstr>
      <vt:lpstr>Importance of Requirements</vt:lpstr>
      <vt:lpstr>What is a user story?</vt:lpstr>
      <vt:lpstr>Writing Good User Stories</vt:lpstr>
      <vt:lpstr>Sample User Stories</vt:lpstr>
      <vt:lpstr>Discovery Process</vt:lpstr>
      <vt:lpstr>How the Discovery Sessions Work</vt:lpstr>
      <vt:lpstr>What to Expect During Discovery</vt:lpstr>
      <vt:lpstr>What to Expect During Discovery</vt:lpstr>
      <vt:lpstr>Meeting the Go-Live Goal</vt:lpstr>
      <vt:lpstr>Next Steps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Kickoff Meeting</dc:title>
  <dc:creator>Vanessa Correa</dc:creator>
  <cp:lastModifiedBy>Phyllis Carroll</cp:lastModifiedBy>
  <cp:revision>1</cp:revision>
  <dcterms:created xsi:type="dcterms:W3CDTF">2018-08-21T17:33:32Z</dcterms:created>
  <dcterms:modified xsi:type="dcterms:W3CDTF">2021-08-16T18:30:38Z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0x01010010E0816BA8BD6146BDBE92781A72AD33</vt:lpwstr>
  </property>
</Properties>
</file>