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4" r:id="rId2"/>
    <p:sldId id="265" r:id="rId3"/>
    <p:sldId id="267" r:id="rId4"/>
    <p:sldId id="26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56" autoAdjust="0"/>
    <p:restoredTop sz="96327"/>
  </p:normalViewPr>
  <p:slideViewPr>
    <p:cSldViewPr snapToGrid="0">
      <p:cViewPr varScale="1">
        <p:scale>
          <a:sx n="151" d="100"/>
          <a:sy n="151" d="100"/>
        </p:scale>
        <p:origin x="23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1D156-9E9E-4075-B4FE-CAB515BCF87A}" type="doc">
      <dgm:prSet loTypeId="urn:microsoft.com/office/officeart/2016/7/layout/BasicTimeline" loCatId="process" qsTypeId="urn:microsoft.com/office/officeart/2005/8/quickstyle/simple2" qsCatId="simple" csTypeId="urn:microsoft.com/office/officeart/2005/8/colors/accent6_2" csCatId="accent6" phldr="1"/>
      <dgm:spPr/>
      <dgm:t>
        <a:bodyPr/>
        <a:lstStyle/>
        <a:p>
          <a:endParaRPr lang="en-US"/>
        </a:p>
      </dgm:t>
    </dgm:pt>
    <dgm:pt modelId="{CCE94872-15B8-4B1E-975D-5BC1555BE061}">
      <dgm:prSet/>
      <dgm:spPr/>
      <dgm:t>
        <a:bodyPr/>
        <a:lstStyle/>
        <a:p>
          <a:pPr>
            <a:defRPr b="1"/>
          </a:pPr>
          <a:r>
            <a:rPr lang="en-US" dirty="0"/>
            <a:t>June</a:t>
          </a:r>
        </a:p>
      </dgm:t>
    </dgm:pt>
    <dgm:pt modelId="{6FAF2F0B-151B-4CBC-B65F-9E2BFE6B98CF}" type="parTrans" cxnId="{FF311E68-74B5-47BD-B1B7-8DD30C930071}">
      <dgm:prSet/>
      <dgm:spPr/>
      <dgm:t>
        <a:bodyPr/>
        <a:lstStyle/>
        <a:p>
          <a:endParaRPr lang="en-US"/>
        </a:p>
      </dgm:t>
    </dgm:pt>
    <dgm:pt modelId="{39BF396B-907C-49A6-89D1-42EC94B42FA2}" type="sibTrans" cxnId="{FF311E68-74B5-47BD-B1B7-8DD30C930071}">
      <dgm:prSet/>
      <dgm:spPr/>
      <dgm:t>
        <a:bodyPr/>
        <a:lstStyle/>
        <a:p>
          <a:endParaRPr lang="en-US"/>
        </a:p>
      </dgm:t>
    </dgm:pt>
    <dgm:pt modelId="{B2DAFA5A-873B-432F-BD59-3A34905D3548}">
      <dgm:prSet custT="1"/>
      <dgm:spPr/>
      <dgm:t>
        <a:bodyPr/>
        <a:lstStyle/>
        <a:p>
          <a:pPr algn="l"/>
          <a:r>
            <a:rPr lang="en-US" sz="1800" dirty="0"/>
            <a:t>AFP - Nimble Launch Database Project</a:t>
          </a:r>
        </a:p>
      </dgm:t>
    </dgm:pt>
    <dgm:pt modelId="{63E65057-02D9-4FA2-851A-EEC3F574EDFF}" type="parTrans" cxnId="{29CCD1F3-F272-4E02-AE73-FED981D574B6}">
      <dgm:prSet/>
      <dgm:spPr/>
      <dgm:t>
        <a:bodyPr/>
        <a:lstStyle/>
        <a:p>
          <a:endParaRPr lang="en-US"/>
        </a:p>
      </dgm:t>
    </dgm:pt>
    <dgm:pt modelId="{3967ADCE-95D1-4F51-90D1-0E203809FB55}" type="sibTrans" cxnId="{29CCD1F3-F272-4E02-AE73-FED981D574B6}">
      <dgm:prSet/>
      <dgm:spPr/>
      <dgm:t>
        <a:bodyPr/>
        <a:lstStyle/>
        <a:p>
          <a:endParaRPr lang="en-US"/>
        </a:p>
      </dgm:t>
    </dgm:pt>
    <dgm:pt modelId="{8B4C4AA1-429E-6B4F-87FA-E749B19369D1}">
      <dgm:prSet/>
      <dgm:spPr/>
      <dgm:t>
        <a:bodyPr/>
        <a:lstStyle/>
        <a:p>
          <a:pPr>
            <a:defRPr b="1"/>
          </a:pPr>
          <a:r>
            <a:rPr lang="en-US" dirty="0"/>
            <a:t>July-August 2021</a:t>
          </a:r>
        </a:p>
      </dgm:t>
    </dgm:pt>
    <dgm:pt modelId="{C5A5457E-6E61-1248-B45B-D1292039466B}" type="parTrans" cxnId="{7FA873BA-CE23-B44A-8E23-1BABAD169A84}">
      <dgm:prSet/>
      <dgm:spPr/>
      <dgm:t>
        <a:bodyPr/>
        <a:lstStyle/>
        <a:p>
          <a:endParaRPr lang="en-US"/>
        </a:p>
      </dgm:t>
    </dgm:pt>
    <dgm:pt modelId="{97333445-A17B-484F-942C-8000A3A46BD5}" type="sibTrans" cxnId="{7FA873BA-CE23-B44A-8E23-1BABAD169A84}">
      <dgm:prSet/>
      <dgm:spPr/>
      <dgm:t>
        <a:bodyPr/>
        <a:lstStyle/>
        <a:p>
          <a:endParaRPr lang="en-US"/>
        </a:p>
      </dgm:t>
    </dgm:pt>
    <dgm:pt modelId="{1C06FD77-9496-A84C-9959-3662F45D35F7}">
      <dgm:prSet/>
      <dgm:spPr/>
      <dgm:t>
        <a:bodyPr/>
        <a:lstStyle/>
        <a:p>
          <a:pPr>
            <a:defRPr b="1"/>
          </a:pPr>
          <a:r>
            <a:rPr lang="en-US" dirty="0"/>
            <a:t>August-December 2021</a:t>
          </a:r>
        </a:p>
      </dgm:t>
    </dgm:pt>
    <dgm:pt modelId="{C6D94382-5E25-484D-A002-E56935BFC40A}" type="parTrans" cxnId="{5073EA7E-026B-2547-A0D6-A16887948D15}">
      <dgm:prSet/>
      <dgm:spPr/>
      <dgm:t>
        <a:bodyPr/>
        <a:lstStyle/>
        <a:p>
          <a:endParaRPr lang="en-US"/>
        </a:p>
      </dgm:t>
    </dgm:pt>
    <dgm:pt modelId="{6F131CD0-5CB0-9841-9CA8-A37C4FF6E88A}" type="sibTrans" cxnId="{5073EA7E-026B-2547-A0D6-A16887948D15}">
      <dgm:prSet/>
      <dgm:spPr/>
      <dgm:t>
        <a:bodyPr/>
        <a:lstStyle/>
        <a:p>
          <a:endParaRPr lang="en-US"/>
        </a:p>
      </dgm:t>
    </dgm:pt>
    <dgm:pt modelId="{19200915-59CF-3F4A-A863-BC402455A50D}">
      <dgm:prSet/>
      <dgm:spPr/>
      <dgm:t>
        <a:bodyPr/>
        <a:lstStyle/>
        <a:p>
          <a:pPr>
            <a:defRPr b="1"/>
          </a:pPr>
          <a:r>
            <a:rPr lang="en-US" dirty="0"/>
            <a:t>January 2022</a:t>
          </a:r>
        </a:p>
      </dgm:t>
    </dgm:pt>
    <dgm:pt modelId="{B825412B-813B-5544-ABD0-A92155D65158}" type="parTrans" cxnId="{99927D27-3B75-1F4D-A0A8-0C0F7DF2A5C2}">
      <dgm:prSet/>
      <dgm:spPr/>
      <dgm:t>
        <a:bodyPr/>
        <a:lstStyle/>
        <a:p>
          <a:endParaRPr lang="en-US"/>
        </a:p>
      </dgm:t>
    </dgm:pt>
    <dgm:pt modelId="{AC119890-1CCE-0946-8E85-D586B1CDE2EE}" type="sibTrans" cxnId="{99927D27-3B75-1F4D-A0A8-0C0F7DF2A5C2}">
      <dgm:prSet/>
      <dgm:spPr/>
      <dgm:t>
        <a:bodyPr/>
        <a:lstStyle/>
        <a:p>
          <a:endParaRPr lang="en-US"/>
        </a:p>
      </dgm:t>
    </dgm:pt>
    <dgm:pt modelId="{197A0C9C-C1EF-5C41-9947-73339FD03B66}">
      <dgm:prSet/>
      <dgm:spPr/>
      <dgm:t>
        <a:bodyPr/>
        <a:lstStyle/>
        <a:p>
          <a:pPr>
            <a:defRPr b="1"/>
          </a:pPr>
          <a:r>
            <a:rPr lang="en-US" dirty="0"/>
            <a:t>Summer 2022</a:t>
          </a:r>
        </a:p>
      </dgm:t>
    </dgm:pt>
    <dgm:pt modelId="{AC2E377F-6722-8B48-A446-2F88F6C3D73A}" type="parTrans" cxnId="{854516FD-C653-0448-843E-66F28998ACA4}">
      <dgm:prSet/>
      <dgm:spPr/>
      <dgm:t>
        <a:bodyPr/>
        <a:lstStyle/>
        <a:p>
          <a:endParaRPr lang="en-US"/>
        </a:p>
      </dgm:t>
    </dgm:pt>
    <dgm:pt modelId="{084A36C8-B06C-9B44-BED7-1E474EEE1508}" type="sibTrans" cxnId="{854516FD-C653-0448-843E-66F28998ACA4}">
      <dgm:prSet/>
      <dgm:spPr/>
      <dgm:t>
        <a:bodyPr/>
        <a:lstStyle/>
        <a:p>
          <a:endParaRPr lang="en-US"/>
        </a:p>
      </dgm:t>
    </dgm:pt>
    <dgm:pt modelId="{2C1EAD4B-1E72-3049-9465-C1A369150BB6}">
      <dgm:prSet/>
      <dgm:spPr/>
      <dgm:t>
        <a:bodyPr/>
        <a:lstStyle/>
        <a:p>
          <a:pPr>
            <a:defRPr b="1"/>
          </a:pPr>
          <a:r>
            <a:rPr lang="en-US" dirty="0"/>
            <a:t>Fall 2022</a:t>
          </a:r>
        </a:p>
      </dgm:t>
    </dgm:pt>
    <dgm:pt modelId="{AAB23550-C0A0-6C46-A0CC-C7087C7C0B21}" type="parTrans" cxnId="{3E6D47E2-6780-364D-B37B-C7F19309D622}">
      <dgm:prSet/>
      <dgm:spPr/>
      <dgm:t>
        <a:bodyPr/>
        <a:lstStyle/>
        <a:p>
          <a:endParaRPr lang="en-US"/>
        </a:p>
      </dgm:t>
    </dgm:pt>
    <dgm:pt modelId="{565E75DA-4340-8A4E-BF16-547F7219D8ED}" type="sibTrans" cxnId="{3E6D47E2-6780-364D-B37B-C7F19309D622}">
      <dgm:prSet/>
      <dgm:spPr/>
      <dgm:t>
        <a:bodyPr/>
        <a:lstStyle/>
        <a:p>
          <a:endParaRPr lang="en-US"/>
        </a:p>
      </dgm:t>
    </dgm:pt>
    <dgm:pt modelId="{AFEB0D98-7694-2348-B7A1-59D151916CAA}">
      <dgm:prSet custT="1"/>
      <dgm:spPr/>
      <dgm:t>
        <a:bodyPr/>
        <a:lstStyle/>
        <a:p>
          <a:r>
            <a:rPr lang="en-US" sz="1800" dirty="0"/>
            <a:t>Pre-Discovery Phase: 
-Staff Preparation &amp; Familiarization
-Workbooks (due 8/31)</a:t>
          </a:r>
        </a:p>
      </dgm:t>
    </dgm:pt>
    <dgm:pt modelId="{9B000D20-BA03-8147-9AC3-B8D277B5A743}" type="parTrans" cxnId="{7ED4E8EB-63F8-8248-92BD-DA96C6B039D5}">
      <dgm:prSet/>
      <dgm:spPr/>
      <dgm:t>
        <a:bodyPr/>
        <a:lstStyle/>
        <a:p>
          <a:endParaRPr lang="en-US"/>
        </a:p>
      </dgm:t>
    </dgm:pt>
    <dgm:pt modelId="{30B707EA-DF26-E945-B592-7A93372DE01D}" type="sibTrans" cxnId="{7ED4E8EB-63F8-8248-92BD-DA96C6B039D5}">
      <dgm:prSet/>
      <dgm:spPr/>
      <dgm:t>
        <a:bodyPr/>
        <a:lstStyle/>
        <a:p>
          <a:endParaRPr lang="en-US"/>
        </a:p>
      </dgm:t>
    </dgm:pt>
    <dgm:pt modelId="{89AECBDE-4D76-8E42-8267-D7F32ED7794C}">
      <dgm:prSet custT="1"/>
      <dgm:spPr/>
      <dgm:t>
        <a:bodyPr/>
        <a:lstStyle/>
        <a:p>
          <a:pPr algn="l"/>
          <a:r>
            <a:rPr lang="en-US" sz="1800" dirty="0"/>
            <a:t>Discovery Phase:</a:t>
          </a:r>
          <a:br>
            <a:rPr lang="en-US" sz="1800" dirty="0"/>
          </a:br>
          <a:r>
            <a:rPr lang="en-US" sz="1800" dirty="0"/>
            <a:t>-Determine Project Requirements</a:t>
          </a:r>
        </a:p>
      </dgm:t>
    </dgm:pt>
    <dgm:pt modelId="{9B1B6FF3-8415-644A-959D-DA618C4E838A}" type="parTrans" cxnId="{B48853B1-CAE7-FE40-88AE-2C1640A51A6D}">
      <dgm:prSet/>
      <dgm:spPr/>
      <dgm:t>
        <a:bodyPr/>
        <a:lstStyle/>
        <a:p>
          <a:endParaRPr lang="en-US"/>
        </a:p>
      </dgm:t>
    </dgm:pt>
    <dgm:pt modelId="{06087D39-BF63-B04B-A02A-8EEE8CB11903}" type="sibTrans" cxnId="{B48853B1-CAE7-FE40-88AE-2C1640A51A6D}">
      <dgm:prSet/>
      <dgm:spPr/>
      <dgm:t>
        <a:bodyPr/>
        <a:lstStyle/>
        <a:p>
          <a:endParaRPr lang="en-US"/>
        </a:p>
      </dgm:t>
    </dgm:pt>
    <dgm:pt modelId="{0BAA4C5A-DA12-5546-A4DA-FF31A7089228}">
      <dgm:prSet custT="1"/>
      <dgm:spPr/>
      <dgm:t>
        <a:bodyPr/>
        <a:lstStyle/>
        <a:p>
          <a:r>
            <a:rPr lang="en-US" sz="1800" dirty="0"/>
            <a:t>Implementation Phase (Design/Build)</a:t>
          </a:r>
        </a:p>
      </dgm:t>
    </dgm:pt>
    <dgm:pt modelId="{5E401A53-9A56-C241-9513-8F7309D39B96}" type="parTrans" cxnId="{7F4AD56E-2B2A-3942-8930-5CACD8BA6690}">
      <dgm:prSet/>
      <dgm:spPr/>
      <dgm:t>
        <a:bodyPr/>
        <a:lstStyle/>
        <a:p>
          <a:endParaRPr lang="en-US"/>
        </a:p>
      </dgm:t>
    </dgm:pt>
    <dgm:pt modelId="{A2A80745-EDD0-0247-8396-72366F558F95}" type="sibTrans" cxnId="{7F4AD56E-2B2A-3942-8930-5CACD8BA6690}">
      <dgm:prSet/>
      <dgm:spPr/>
      <dgm:t>
        <a:bodyPr/>
        <a:lstStyle/>
        <a:p>
          <a:endParaRPr lang="en-US"/>
        </a:p>
      </dgm:t>
    </dgm:pt>
    <dgm:pt modelId="{2567A132-3345-D949-8B50-856F1BCD5B35}">
      <dgm:prSet custT="1"/>
      <dgm:spPr/>
      <dgm:t>
        <a:bodyPr/>
        <a:lstStyle/>
        <a:p>
          <a:pPr algn="l"/>
          <a:r>
            <a:rPr lang="en-US" sz="1800" dirty="0"/>
            <a:t>Review/Acceptance Phase:</a:t>
          </a:r>
          <a:br>
            <a:rPr lang="en-US" sz="1800" dirty="0"/>
          </a:br>
          <a:r>
            <a:rPr lang="en-US" sz="1800" dirty="0"/>
            <a:t>-Testing</a:t>
          </a:r>
          <a:br>
            <a:rPr lang="en-US" sz="1800" dirty="0"/>
          </a:br>
          <a:r>
            <a:rPr lang="en-US" sz="1800" dirty="0"/>
            <a:t>-Training for Staff, Chapters</a:t>
          </a:r>
        </a:p>
      </dgm:t>
    </dgm:pt>
    <dgm:pt modelId="{BA526B83-9CBD-C947-A60C-2A31B08C5AF8}" type="parTrans" cxnId="{A6A10631-9C2D-A74E-A225-F884817B4385}">
      <dgm:prSet/>
      <dgm:spPr/>
      <dgm:t>
        <a:bodyPr/>
        <a:lstStyle/>
        <a:p>
          <a:endParaRPr lang="en-US"/>
        </a:p>
      </dgm:t>
    </dgm:pt>
    <dgm:pt modelId="{8EBCF0C8-F344-B54F-A039-EE688B57104D}" type="sibTrans" cxnId="{A6A10631-9C2D-A74E-A225-F884817B4385}">
      <dgm:prSet/>
      <dgm:spPr/>
      <dgm:t>
        <a:bodyPr/>
        <a:lstStyle/>
        <a:p>
          <a:endParaRPr lang="en-US"/>
        </a:p>
      </dgm:t>
    </dgm:pt>
    <dgm:pt modelId="{57527910-12EC-B74E-B569-7516BEEB8D7C}">
      <dgm:prSet custT="1"/>
      <dgm:spPr/>
      <dgm:t>
        <a:bodyPr/>
        <a:lstStyle/>
        <a:p>
          <a:r>
            <a:rPr lang="en-US" sz="1800" dirty="0"/>
            <a:t>Execute Database – </a:t>
          </a:r>
          <a:br>
            <a:rPr lang="en-US" sz="1800" dirty="0"/>
          </a:br>
          <a:r>
            <a:rPr lang="en-US" sz="1800" dirty="0"/>
            <a:t>Go Live</a:t>
          </a:r>
        </a:p>
      </dgm:t>
    </dgm:pt>
    <dgm:pt modelId="{CE3C6C47-02B6-7D48-A5CA-D9BDD640AD3D}" type="parTrans" cxnId="{A525CE82-D415-974D-A33B-139620841DF8}">
      <dgm:prSet/>
      <dgm:spPr/>
      <dgm:t>
        <a:bodyPr/>
        <a:lstStyle/>
        <a:p>
          <a:endParaRPr lang="en-US"/>
        </a:p>
      </dgm:t>
    </dgm:pt>
    <dgm:pt modelId="{1D5BEF27-088F-0148-8CE0-A6A248B3115D}" type="sibTrans" cxnId="{A525CE82-D415-974D-A33B-139620841DF8}">
      <dgm:prSet/>
      <dgm:spPr/>
      <dgm:t>
        <a:bodyPr/>
        <a:lstStyle/>
        <a:p>
          <a:endParaRPr lang="en-US"/>
        </a:p>
      </dgm:t>
    </dgm:pt>
    <dgm:pt modelId="{77E1AED9-A5DB-40DC-9776-F982587E0C3C}" type="pres">
      <dgm:prSet presAssocID="{1DF1D156-9E9E-4075-B4FE-CAB515BCF87A}" presName="root" presStyleCnt="0">
        <dgm:presLayoutVars>
          <dgm:chMax/>
          <dgm:chPref/>
          <dgm:animLvl val="lvl"/>
        </dgm:presLayoutVars>
      </dgm:prSet>
      <dgm:spPr/>
    </dgm:pt>
    <dgm:pt modelId="{A25D7ED5-5016-4885-8BB7-241F02BBA8E0}" type="pres">
      <dgm:prSet presAssocID="{1DF1D156-9E9E-4075-B4FE-CAB515BCF87A}" presName="divider" presStyleLbl="fgAccFollowNode1" presStyleIdx="0" presStyleCnt="1"/>
      <dgm:spPr>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tailEnd type="triangle" w="lg" len="lg"/>
        </a:ln>
        <a:effectLst/>
      </dgm:spPr>
    </dgm:pt>
    <dgm:pt modelId="{C4CCA216-BA72-4A22-9A5D-0C280DB3A1E6}" type="pres">
      <dgm:prSet presAssocID="{1DF1D156-9E9E-4075-B4FE-CAB515BCF87A}" presName="nodes" presStyleCnt="0">
        <dgm:presLayoutVars>
          <dgm:chMax/>
          <dgm:chPref/>
          <dgm:animLvl val="lvl"/>
        </dgm:presLayoutVars>
      </dgm:prSet>
      <dgm:spPr/>
    </dgm:pt>
    <dgm:pt modelId="{153E1691-75B0-4C4C-A6CA-94027B63160D}" type="pres">
      <dgm:prSet presAssocID="{CCE94872-15B8-4B1E-975D-5BC1555BE061}" presName="composite" presStyleCnt="0"/>
      <dgm:spPr/>
    </dgm:pt>
    <dgm:pt modelId="{3FB6F457-60F2-431C-A2B1-A196F4A8D470}" type="pres">
      <dgm:prSet presAssocID="{CCE94872-15B8-4B1E-975D-5BC1555BE061}" presName="L1TextContainer" presStyleLbl="revTx" presStyleIdx="0" presStyleCnt="6">
        <dgm:presLayoutVars>
          <dgm:chMax val="1"/>
          <dgm:chPref val="1"/>
          <dgm:bulletEnabled val="1"/>
        </dgm:presLayoutVars>
      </dgm:prSet>
      <dgm:spPr/>
    </dgm:pt>
    <dgm:pt modelId="{8CD24FE7-12DE-424F-96C5-16BC60F3DA9E}" type="pres">
      <dgm:prSet presAssocID="{CCE94872-15B8-4B1E-975D-5BC1555BE061}" presName="L2TextContainerWrapper" presStyleCnt="0">
        <dgm:presLayoutVars>
          <dgm:chMax val="0"/>
          <dgm:chPref val="0"/>
          <dgm:bulletEnabled val="1"/>
        </dgm:presLayoutVars>
      </dgm:prSet>
      <dgm:spPr/>
    </dgm:pt>
    <dgm:pt modelId="{C7FC7782-6B92-4D5E-A3E8-B40E247B5706}" type="pres">
      <dgm:prSet presAssocID="{CCE94872-15B8-4B1E-975D-5BC1555BE061}" presName="L2TextContainer" presStyleLbl="bgAcc1" presStyleIdx="0" presStyleCnt="6"/>
      <dgm:spPr/>
    </dgm:pt>
    <dgm:pt modelId="{A8C8ED59-6437-4F0C-8AD9-CA3FFEA5CBFF}" type="pres">
      <dgm:prSet presAssocID="{CCE94872-15B8-4B1E-975D-5BC1555BE061}" presName="FlexibleEmptyPlaceHolder" presStyleCnt="0"/>
      <dgm:spPr/>
    </dgm:pt>
    <dgm:pt modelId="{E83FD828-862E-4F2E-BD7D-F2B7F7E41304}" type="pres">
      <dgm:prSet presAssocID="{CCE94872-15B8-4B1E-975D-5BC1555BE061}" presName="ConnectLine" presStyleLbl="sibTrans1D1" presStyleIdx="0" presStyleCnt="6"/>
      <dgm:spPr>
        <a:noFill/>
        <a:ln w="6350" cap="flat" cmpd="sng" algn="ctr">
          <a:solidFill>
            <a:schemeClr val="accent6">
              <a:hueOff val="0"/>
              <a:satOff val="0"/>
              <a:lumOff val="0"/>
              <a:alphaOff val="0"/>
            </a:schemeClr>
          </a:solidFill>
          <a:prstDash val="dash"/>
          <a:miter lim="800000"/>
        </a:ln>
        <a:effectLst/>
      </dgm:spPr>
    </dgm:pt>
    <dgm:pt modelId="{087A0593-CD41-4C7A-B6CD-79B9B478181A}" type="pres">
      <dgm:prSet presAssocID="{CCE94872-15B8-4B1E-975D-5BC1555BE061}" presName="ConnectorPoint" presStyleLbl="alignNode1" presStyleIdx="0" presStyleCnt="6"/>
      <dgm:spPr/>
    </dgm:pt>
    <dgm:pt modelId="{332DB4C9-3250-4833-AC70-6E3C333CBC38}" type="pres">
      <dgm:prSet presAssocID="{CCE94872-15B8-4B1E-975D-5BC1555BE061}" presName="EmptyPlaceHolder" presStyleCnt="0"/>
      <dgm:spPr/>
    </dgm:pt>
    <dgm:pt modelId="{C5A5A77B-F13C-7744-A5AB-CEEF645506C7}" type="pres">
      <dgm:prSet presAssocID="{39BF396B-907C-49A6-89D1-42EC94B42FA2}" presName="spaceBetweenRectangles" presStyleCnt="0"/>
      <dgm:spPr/>
    </dgm:pt>
    <dgm:pt modelId="{C7BD74C1-5CF9-EB48-8523-6AD4F605BE19}" type="pres">
      <dgm:prSet presAssocID="{8B4C4AA1-429E-6B4F-87FA-E749B19369D1}" presName="composite" presStyleCnt="0"/>
      <dgm:spPr/>
    </dgm:pt>
    <dgm:pt modelId="{57DC3D90-6B1F-ED4B-97F0-2D6B1F241F57}" type="pres">
      <dgm:prSet presAssocID="{8B4C4AA1-429E-6B4F-87FA-E749B19369D1}" presName="L1TextContainer" presStyleLbl="revTx" presStyleIdx="1" presStyleCnt="6">
        <dgm:presLayoutVars>
          <dgm:chMax val="1"/>
          <dgm:chPref val="1"/>
          <dgm:bulletEnabled val="1"/>
        </dgm:presLayoutVars>
      </dgm:prSet>
      <dgm:spPr/>
    </dgm:pt>
    <dgm:pt modelId="{350B2146-3283-304E-9C02-89D088B87402}" type="pres">
      <dgm:prSet presAssocID="{8B4C4AA1-429E-6B4F-87FA-E749B19369D1}" presName="L2TextContainerWrapper" presStyleCnt="0">
        <dgm:presLayoutVars>
          <dgm:chMax val="0"/>
          <dgm:chPref val="0"/>
          <dgm:bulletEnabled val="1"/>
        </dgm:presLayoutVars>
      </dgm:prSet>
      <dgm:spPr/>
    </dgm:pt>
    <dgm:pt modelId="{E7DADD57-D4E8-6F43-B59D-A470A6652878}" type="pres">
      <dgm:prSet presAssocID="{8B4C4AA1-429E-6B4F-87FA-E749B19369D1}" presName="L2TextContainer" presStyleLbl="bgAcc1" presStyleIdx="1" presStyleCnt="6" custScaleX="145570"/>
      <dgm:spPr/>
    </dgm:pt>
    <dgm:pt modelId="{CBC90A5D-7AC6-CE4C-9600-ED560BD66BAF}" type="pres">
      <dgm:prSet presAssocID="{8B4C4AA1-429E-6B4F-87FA-E749B19369D1}" presName="FlexibleEmptyPlaceHolder" presStyleCnt="0"/>
      <dgm:spPr/>
    </dgm:pt>
    <dgm:pt modelId="{2EEF8D2B-C894-C743-B09E-31B1D5926048}" type="pres">
      <dgm:prSet presAssocID="{8B4C4AA1-429E-6B4F-87FA-E749B19369D1}" presName="ConnectLine" presStyleLbl="sibTrans1D1" presStyleIdx="1" presStyleCnt="6"/>
      <dgm:spPr>
        <a:noFill/>
        <a:ln w="6350" cap="flat" cmpd="sng" algn="ctr">
          <a:solidFill>
            <a:schemeClr val="accent6">
              <a:hueOff val="0"/>
              <a:satOff val="0"/>
              <a:lumOff val="0"/>
              <a:alphaOff val="0"/>
            </a:schemeClr>
          </a:solidFill>
          <a:prstDash val="dash"/>
          <a:miter lim="800000"/>
        </a:ln>
        <a:effectLst/>
      </dgm:spPr>
    </dgm:pt>
    <dgm:pt modelId="{E877095E-442E-B845-9709-B607AEF2A6D8}" type="pres">
      <dgm:prSet presAssocID="{8B4C4AA1-429E-6B4F-87FA-E749B19369D1}" presName="ConnectorPoint" presStyleLbl="alignNode1" presStyleIdx="1" presStyleCnt="6"/>
      <dgm:spPr/>
    </dgm:pt>
    <dgm:pt modelId="{8E39A8DC-0FD6-E24E-8502-B36F4770075C}" type="pres">
      <dgm:prSet presAssocID="{8B4C4AA1-429E-6B4F-87FA-E749B19369D1}" presName="EmptyPlaceHolder" presStyleCnt="0"/>
      <dgm:spPr/>
    </dgm:pt>
    <dgm:pt modelId="{6C129762-1364-4846-A992-3184924B9062}" type="pres">
      <dgm:prSet presAssocID="{97333445-A17B-484F-942C-8000A3A46BD5}" presName="spaceBetweenRectangles" presStyleCnt="0"/>
      <dgm:spPr/>
    </dgm:pt>
    <dgm:pt modelId="{E551D0DE-F012-2646-9B82-737817031D80}" type="pres">
      <dgm:prSet presAssocID="{1C06FD77-9496-A84C-9959-3662F45D35F7}" presName="composite" presStyleCnt="0"/>
      <dgm:spPr/>
    </dgm:pt>
    <dgm:pt modelId="{9702D88F-50BF-0449-B864-A2CDDD0DB3FB}" type="pres">
      <dgm:prSet presAssocID="{1C06FD77-9496-A84C-9959-3662F45D35F7}" presName="L1TextContainer" presStyleLbl="revTx" presStyleIdx="2" presStyleCnt="6">
        <dgm:presLayoutVars>
          <dgm:chMax val="1"/>
          <dgm:chPref val="1"/>
          <dgm:bulletEnabled val="1"/>
        </dgm:presLayoutVars>
      </dgm:prSet>
      <dgm:spPr/>
    </dgm:pt>
    <dgm:pt modelId="{108ADA65-106E-BA4E-8749-5D59DC11499E}" type="pres">
      <dgm:prSet presAssocID="{1C06FD77-9496-A84C-9959-3662F45D35F7}" presName="L2TextContainerWrapper" presStyleCnt="0">
        <dgm:presLayoutVars>
          <dgm:chMax val="0"/>
          <dgm:chPref val="0"/>
          <dgm:bulletEnabled val="1"/>
        </dgm:presLayoutVars>
      </dgm:prSet>
      <dgm:spPr/>
    </dgm:pt>
    <dgm:pt modelId="{B746FFFF-4537-E544-A4DB-FCA7A54F6F36}" type="pres">
      <dgm:prSet presAssocID="{1C06FD77-9496-A84C-9959-3662F45D35F7}" presName="L2TextContainer" presStyleLbl="bgAcc1" presStyleIdx="2" presStyleCnt="6" custScaleX="112449"/>
      <dgm:spPr/>
    </dgm:pt>
    <dgm:pt modelId="{AE78D393-21C2-E741-A7B9-FE62CA87E89E}" type="pres">
      <dgm:prSet presAssocID="{1C06FD77-9496-A84C-9959-3662F45D35F7}" presName="FlexibleEmptyPlaceHolder" presStyleCnt="0"/>
      <dgm:spPr/>
    </dgm:pt>
    <dgm:pt modelId="{B2970C69-FC11-E94A-886D-05ECB430CECE}" type="pres">
      <dgm:prSet presAssocID="{1C06FD77-9496-A84C-9959-3662F45D35F7}" presName="ConnectLine" presStyleLbl="sibTrans1D1" presStyleIdx="2" presStyleCnt="6"/>
      <dgm:spPr>
        <a:noFill/>
        <a:ln w="6350" cap="flat" cmpd="sng" algn="ctr">
          <a:solidFill>
            <a:schemeClr val="accent6">
              <a:hueOff val="0"/>
              <a:satOff val="0"/>
              <a:lumOff val="0"/>
              <a:alphaOff val="0"/>
            </a:schemeClr>
          </a:solidFill>
          <a:prstDash val="dash"/>
          <a:miter lim="800000"/>
        </a:ln>
        <a:effectLst/>
      </dgm:spPr>
    </dgm:pt>
    <dgm:pt modelId="{E22D04C9-535E-CE4B-B43A-4F0B61DE81FC}" type="pres">
      <dgm:prSet presAssocID="{1C06FD77-9496-A84C-9959-3662F45D35F7}" presName="ConnectorPoint" presStyleLbl="alignNode1" presStyleIdx="2" presStyleCnt="6"/>
      <dgm:spPr/>
    </dgm:pt>
    <dgm:pt modelId="{080746D2-F052-5D4C-BA52-67198EF5EF0C}" type="pres">
      <dgm:prSet presAssocID="{1C06FD77-9496-A84C-9959-3662F45D35F7}" presName="EmptyPlaceHolder" presStyleCnt="0"/>
      <dgm:spPr/>
    </dgm:pt>
    <dgm:pt modelId="{7937C7E7-B5F7-FD4C-8A9D-B1EFD1CDF243}" type="pres">
      <dgm:prSet presAssocID="{6F131CD0-5CB0-9841-9CA8-A37C4FF6E88A}" presName="spaceBetweenRectangles" presStyleCnt="0"/>
      <dgm:spPr/>
    </dgm:pt>
    <dgm:pt modelId="{24EE4502-F929-F540-A347-826F885B59AD}" type="pres">
      <dgm:prSet presAssocID="{19200915-59CF-3F4A-A863-BC402455A50D}" presName="composite" presStyleCnt="0"/>
      <dgm:spPr/>
    </dgm:pt>
    <dgm:pt modelId="{46F9F930-B313-D74C-945C-6AF9865B98F6}" type="pres">
      <dgm:prSet presAssocID="{19200915-59CF-3F4A-A863-BC402455A50D}" presName="L1TextContainer" presStyleLbl="revTx" presStyleIdx="3" presStyleCnt="6">
        <dgm:presLayoutVars>
          <dgm:chMax val="1"/>
          <dgm:chPref val="1"/>
          <dgm:bulletEnabled val="1"/>
        </dgm:presLayoutVars>
      </dgm:prSet>
      <dgm:spPr/>
    </dgm:pt>
    <dgm:pt modelId="{D9025A82-E891-184B-9A1E-A21CA3979668}" type="pres">
      <dgm:prSet presAssocID="{19200915-59CF-3F4A-A863-BC402455A50D}" presName="L2TextContainerWrapper" presStyleCnt="0">
        <dgm:presLayoutVars>
          <dgm:chMax val="0"/>
          <dgm:chPref val="0"/>
          <dgm:bulletEnabled val="1"/>
        </dgm:presLayoutVars>
      </dgm:prSet>
      <dgm:spPr/>
    </dgm:pt>
    <dgm:pt modelId="{CA0133EC-2183-4E4C-9A58-D7E89762F321}" type="pres">
      <dgm:prSet presAssocID="{19200915-59CF-3F4A-A863-BC402455A50D}" presName="L2TextContainer" presStyleLbl="bgAcc1" presStyleIdx="3" presStyleCnt="6" custScaleX="138492"/>
      <dgm:spPr/>
    </dgm:pt>
    <dgm:pt modelId="{C6B952DD-E3A9-5346-812B-333907704425}" type="pres">
      <dgm:prSet presAssocID="{19200915-59CF-3F4A-A863-BC402455A50D}" presName="FlexibleEmptyPlaceHolder" presStyleCnt="0"/>
      <dgm:spPr/>
    </dgm:pt>
    <dgm:pt modelId="{89E82E3F-8C4C-0649-97A3-FFECF80D9847}" type="pres">
      <dgm:prSet presAssocID="{19200915-59CF-3F4A-A863-BC402455A50D}" presName="ConnectLine" presStyleLbl="sibTrans1D1" presStyleIdx="3" presStyleCnt="6"/>
      <dgm:spPr>
        <a:noFill/>
        <a:ln w="6350" cap="flat" cmpd="sng" algn="ctr">
          <a:solidFill>
            <a:schemeClr val="accent6">
              <a:hueOff val="0"/>
              <a:satOff val="0"/>
              <a:lumOff val="0"/>
              <a:alphaOff val="0"/>
            </a:schemeClr>
          </a:solidFill>
          <a:prstDash val="dash"/>
          <a:miter lim="800000"/>
        </a:ln>
        <a:effectLst/>
      </dgm:spPr>
    </dgm:pt>
    <dgm:pt modelId="{A60FE2D1-D47F-F04E-8A88-6CEB8C5473BD}" type="pres">
      <dgm:prSet presAssocID="{19200915-59CF-3F4A-A863-BC402455A50D}" presName="ConnectorPoint" presStyleLbl="alignNode1" presStyleIdx="3" presStyleCnt="6"/>
      <dgm:spPr/>
    </dgm:pt>
    <dgm:pt modelId="{27E64F87-6AB2-A24F-AC26-4445F6ECE6A6}" type="pres">
      <dgm:prSet presAssocID="{19200915-59CF-3F4A-A863-BC402455A50D}" presName="EmptyPlaceHolder" presStyleCnt="0"/>
      <dgm:spPr/>
    </dgm:pt>
    <dgm:pt modelId="{9B30BDF9-8584-6645-82BF-75634A10AAAA}" type="pres">
      <dgm:prSet presAssocID="{AC119890-1CCE-0946-8E85-D586B1CDE2EE}" presName="spaceBetweenRectangles" presStyleCnt="0"/>
      <dgm:spPr/>
    </dgm:pt>
    <dgm:pt modelId="{D73C46FB-82DC-4548-BE73-1C87A49DC15E}" type="pres">
      <dgm:prSet presAssocID="{197A0C9C-C1EF-5C41-9947-73339FD03B66}" presName="composite" presStyleCnt="0"/>
      <dgm:spPr/>
    </dgm:pt>
    <dgm:pt modelId="{7A51729E-E631-714D-88BB-5B37A2F1A0ED}" type="pres">
      <dgm:prSet presAssocID="{197A0C9C-C1EF-5C41-9947-73339FD03B66}" presName="L1TextContainer" presStyleLbl="revTx" presStyleIdx="4" presStyleCnt="6">
        <dgm:presLayoutVars>
          <dgm:chMax val="1"/>
          <dgm:chPref val="1"/>
          <dgm:bulletEnabled val="1"/>
        </dgm:presLayoutVars>
      </dgm:prSet>
      <dgm:spPr/>
    </dgm:pt>
    <dgm:pt modelId="{E92138C7-FEEE-344C-BC48-15646CB7A2AE}" type="pres">
      <dgm:prSet presAssocID="{197A0C9C-C1EF-5C41-9947-73339FD03B66}" presName="L2TextContainerWrapper" presStyleCnt="0">
        <dgm:presLayoutVars>
          <dgm:chMax val="0"/>
          <dgm:chPref val="0"/>
          <dgm:bulletEnabled val="1"/>
        </dgm:presLayoutVars>
      </dgm:prSet>
      <dgm:spPr/>
    </dgm:pt>
    <dgm:pt modelId="{D6B2EF57-ED76-8E4E-928A-8CC58169DD54}" type="pres">
      <dgm:prSet presAssocID="{197A0C9C-C1EF-5C41-9947-73339FD03B66}" presName="L2TextContainer" presStyleLbl="bgAcc1" presStyleIdx="4" presStyleCnt="6" custScaleX="147510"/>
      <dgm:spPr/>
    </dgm:pt>
    <dgm:pt modelId="{A1137A73-4096-424C-8EC9-26B1E354366F}" type="pres">
      <dgm:prSet presAssocID="{197A0C9C-C1EF-5C41-9947-73339FD03B66}" presName="FlexibleEmptyPlaceHolder" presStyleCnt="0"/>
      <dgm:spPr/>
    </dgm:pt>
    <dgm:pt modelId="{CFAF1908-ADE8-7F44-9677-5E140EBAF0A7}" type="pres">
      <dgm:prSet presAssocID="{197A0C9C-C1EF-5C41-9947-73339FD03B66}" presName="ConnectLine" presStyleLbl="sibTrans1D1" presStyleIdx="4" presStyleCnt="6"/>
      <dgm:spPr>
        <a:noFill/>
        <a:ln w="6350" cap="flat" cmpd="sng" algn="ctr">
          <a:solidFill>
            <a:schemeClr val="accent6">
              <a:hueOff val="0"/>
              <a:satOff val="0"/>
              <a:lumOff val="0"/>
              <a:alphaOff val="0"/>
            </a:schemeClr>
          </a:solidFill>
          <a:prstDash val="dash"/>
          <a:miter lim="800000"/>
        </a:ln>
        <a:effectLst/>
      </dgm:spPr>
    </dgm:pt>
    <dgm:pt modelId="{8E86CACA-3189-D140-838E-24FBF1BC8804}" type="pres">
      <dgm:prSet presAssocID="{197A0C9C-C1EF-5C41-9947-73339FD03B66}" presName="ConnectorPoint" presStyleLbl="alignNode1" presStyleIdx="4" presStyleCnt="6"/>
      <dgm:spPr/>
    </dgm:pt>
    <dgm:pt modelId="{75F2D6C8-B626-A248-8F24-7F1BC576FBDE}" type="pres">
      <dgm:prSet presAssocID="{197A0C9C-C1EF-5C41-9947-73339FD03B66}" presName="EmptyPlaceHolder" presStyleCnt="0"/>
      <dgm:spPr/>
    </dgm:pt>
    <dgm:pt modelId="{96A71E5D-5645-9E49-BF08-E7AEF9D8E48C}" type="pres">
      <dgm:prSet presAssocID="{084A36C8-B06C-9B44-BED7-1E474EEE1508}" presName="spaceBetweenRectangles" presStyleCnt="0"/>
      <dgm:spPr/>
    </dgm:pt>
    <dgm:pt modelId="{B4F0F9D7-C20C-4E4B-BDCA-B6DF9A8288E9}" type="pres">
      <dgm:prSet presAssocID="{2C1EAD4B-1E72-3049-9465-C1A369150BB6}" presName="composite" presStyleCnt="0"/>
      <dgm:spPr/>
    </dgm:pt>
    <dgm:pt modelId="{49BACA0B-0C11-8241-9B27-D50EF3E38A40}" type="pres">
      <dgm:prSet presAssocID="{2C1EAD4B-1E72-3049-9465-C1A369150BB6}" presName="L1TextContainer" presStyleLbl="revTx" presStyleIdx="5" presStyleCnt="6">
        <dgm:presLayoutVars>
          <dgm:chMax val="1"/>
          <dgm:chPref val="1"/>
          <dgm:bulletEnabled val="1"/>
        </dgm:presLayoutVars>
      </dgm:prSet>
      <dgm:spPr/>
    </dgm:pt>
    <dgm:pt modelId="{82BE2A30-FB93-0F4A-895D-F27A1B8C0E27}" type="pres">
      <dgm:prSet presAssocID="{2C1EAD4B-1E72-3049-9465-C1A369150BB6}" presName="L2TextContainerWrapper" presStyleCnt="0">
        <dgm:presLayoutVars>
          <dgm:chMax val="0"/>
          <dgm:chPref val="0"/>
          <dgm:bulletEnabled val="1"/>
        </dgm:presLayoutVars>
      </dgm:prSet>
      <dgm:spPr/>
    </dgm:pt>
    <dgm:pt modelId="{F0534AF0-63B2-244A-82C7-CF2F7ED82006}" type="pres">
      <dgm:prSet presAssocID="{2C1EAD4B-1E72-3049-9465-C1A369150BB6}" presName="L2TextContainer" presStyleLbl="bgAcc1" presStyleIdx="5" presStyleCnt="6" custScaleX="117927"/>
      <dgm:spPr/>
    </dgm:pt>
    <dgm:pt modelId="{F80D3D1F-F12D-0E4E-88AC-E2F32D78009D}" type="pres">
      <dgm:prSet presAssocID="{2C1EAD4B-1E72-3049-9465-C1A369150BB6}" presName="FlexibleEmptyPlaceHolder" presStyleCnt="0"/>
      <dgm:spPr/>
    </dgm:pt>
    <dgm:pt modelId="{348AADD6-B519-EB45-84CD-46BDAE5396C9}" type="pres">
      <dgm:prSet presAssocID="{2C1EAD4B-1E72-3049-9465-C1A369150BB6}" presName="ConnectLine" presStyleLbl="sibTrans1D1" presStyleIdx="5" presStyleCnt="6"/>
      <dgm:spPr>
        <a:noFill/>
        <a:ln w="6350" cap="flat" cmpd="sng" algn="ctr">
          <a:solidFill>
            <a:schemeClr val="accent6">
              <a:hueOff val="0"/>
              <a:satOff val="0"/>
              <a:lumOff val="0"/>
              <a:alphaOff val="0"/>
            </a:schemeClr>
          </a:solidFill>
          <a:prstDash val="dash"/>
          <a:miter lim="800000"/>
        </a:ln>
        <a:effectLst/>
      </dgm:spPr>
    </dgm:pt>
    <dgm:pt modelId="{0404D609-4856-1A4B-92C9-6489FFFD545B}" type="pres">
      <dgm:prSet presAssocID="{2C1EAD4B-1E72-3049-9465-C1A369150BB6}" presName="ConnectorPoint" presStyleLbl="alignNode1" presStyleIdx="5" presStyleCnt="6"/>
      <dgm:spPr/>
    </dgm:pt>
    <dgm:pt modelId="{A0ED8A61-310A-F947-96DC-0C61DEF69CFC}" type="pres">
      <dgm:prSet presAssocID="{2C1EAD4B-1E72-3049-9465-C1A369150BB6}" presName="EmptyPlaceHolder" presStyleCnt="0"/>
      <dgm:spPr/>
    </dgm:pt>
  </dgm:ptLst>
  <dgm:cxnLst>
    <dgm:cxn modelId="{A846B615-CD59-457A-9FDA-09B376409276}" type="presOf" srcId="{CCE94872-15B8-4B1E-975D-5BC1555BE061}" destId="{3FB6F457-60F2-431C-A2B1-A196F4A8D470}" srcOrd="0" destOrd="0" presId="urn:microsoft.com/office/officeart/2016/7/layout/BasicTimeline"/>
    <dgm:cxn modelId="{2069771B-104E-47C0-B88F-BFBD24C57FDD}" type="presOf" srcId="{B2DAFA5A-873B-432F-BD59-3A34905D3548}" destId="{C7FC7782-6B92-4D5E-A3E8-B40E247B5706}" srcOrd="0" destOrd="0" presId="urn:microsoft.com/office/officeart/2016/7/layout/BasicTimeline"/>
    <dgm:cxn modelId="{22CBE51F-AAA4-5547-980C-D1432524C46A}" type="presOf" srcId="{8B4C4AA1-429E-6B4F-87FA-E749B19369D1}" destId="{57DC3D90-6B1F-ED4B-97F0-2D6B1F241F57}" srcOrd="0" destOrd="0" presId="urn:microsoft.com/office/officeart/2016/7/layout/BasicTimeline"/>
    <dgm:cxn modelId="{88AC8025-641B-2644-9134-B1F22866DBE3}" type="presOf" srcId="{197A0C9C-C1EF-5C41-9947-73339FD03B66}" destId="{7A51729E-E631-714D-88BB-5B37A2F1A0ED}" srcOrd="0" destOrd="0" presId="urn:microsoft.com/office/officeart/2016/7/layout/BasicTimeline"/>
    <dgm:cxn modelId="{99927D27-3B75-1F4D-A0A8-0C0F7DF2A5C2}" srcId="{1DF1D156-9E9E-4075-B4FE-CAB515BCF87A}" destId="{19200915-59CF-3F4A-A863-BC402455A50D}" srcOrd="3" destOrd="0" parTransId="{B825412B-813B-5544-ABD0-A92155D65158}" sibTransId="{AC119890-1CCE-0946-8E85-D586B1CDE2EE}"/>
    <dgm:cxn modelId="{A6A10631-9C2D-A74E-A225-F884817B4385}" srcId="{197A0C9C-C1EF-5C41-9947-73339FD03B66}" destId="{2567A132-3345-D949-8B50-856F1BCD5B35}" srcOrd="0" destOrd="0" parTransId="{BA526B83-9CBD-C947-A60C-2A31B08C5AF8}" sibTransId="{8EBCF0C8-F344-B54F-A039-EE688B57104D}"/>
    <dgm:cxn modelId="{745ABC66-A17E-8F42-BDB5-3D7712062B22}" type="presOf" srcId="{2C1EAD4B-1E72-3049-9465-C1A369150BB6}" destId="{49BACA0B-0C11-8241-9B27-D50EF3E38A40}" srcOrd="0" destOrd="0" presId="urn:microsoft.com/office/officeart/2016/7/layout/BasicTimeline"/>
    <dgm:cxn modelId="{FF311E68-74B5-47BD-B1B7-8DD30C930071}" srcId="{1DF1D156-9E9E-4075-B4FE-CAB515BCF87A}" destId="{CCE94872-15B8-4B1E-975D-5BC1555BE061}" srcOrd="0" destOrd="0" parTransId="{6FAF2F0B-151B-4CBC-B65F-9E2BFE6B98CF}" sibTransId="{39BF396B-907C-49A6-89D1-42EC94B42FA2}"/>
    <dgm:cxn modelId="{7F4AD56E-2B2A-3942-8930-5CACD8BA6690}" srcId="{19200915-59CF-3F4A-A863-BC402455A50D}" destId="{0BAA4C5A-DA12-5546-A4DA-FF31A7089228}" srcOrd="0" destOrd="0" parTransId="{5E401A53-9A56-C241-9513-8F7309D39B96}" sibTransId="{A2A80745-EDD0-0247-8396-72366F558F95}"/>
    <dgm:cxn modelId="{A1D0DA70-AE1F-FA4D-8CB2-06CC057B0E90}" type="presOf" srcId="{57527910-12EC-B74E-B569-7516BEEB8D7C}" destId="{F0534AF0-63B2-244A-82C7-CF2F7ED82006}" srcOrd="0" destOrd="0" presId="urn:microsoft.com/office/officeart/2016/7/layout/BasicTimeline"/>
    <dgm:cxn modelId="{E9BCBD7C-71CF-904C-AF76-E7232C5CD63F}" type="presOf" srcId="{1C06FD77-9496-A84C-9959-3662F45D35F7}" destId="{9702D88F-50BF-0449-B864-A2CDDD0DB3FB}" srcOrd="0" destOrd="0" presId="urn:microsoft.com/office/officeart/2016/7/layout/BasicTimeline"/>
    <dgm:cxn modelId="{5073EA7E-026B-2547-A0D6-A16887948D15}" srcId="{1DF1D156-9E9E-4075-B4FE-CAB515BCF87A}" destId="{1C06FD77-9496-A84C-9959-3662F45D35F7}" srcOrd="2" destOrd="0" parTransId="{C6D94382-5E25-484D-A002-E56935BFC40A}" sibTransId="{6F131CD0-5CB0-9841-9CA8-A37C4FF6E88A}"/>
    <dgm:cxn modelId="{A525CE82-D415-974D-A33B-139620841DF8}" srcId="{2C1EAD4B-1E72-3049-9465-C1A369150BB6}" destId="{57527910-12EC-B74E-B569-7516BEEB8D7C}" srcOrd="0" destOrd="0" parTransId="{CE3C6C47-02B6-7D48-A5CA-D9BDD640AD3D}" sibTransId="{1D5BEF27-088F-0148-8CE0-A6A248B3115D}"/>
    <dgm:cxn modelId="{8AD4FA86-2D58-4AE2-9516-A87B1AD85FCF}" type="presOf" srcId="{1DF1D156-9E9E-4075-B4FE-CAB515BCF87A}" destId="{77E1AED9-A5DB-40DC-9776-F982587E0C3C}" srcOrd="0" destOrd="0" presId="urn:microsoft.com/office/officeart/2016/7/layout/BasicTimeline"/>
    <dgm:cxn modelId="{B48853B1-CAE7-FE40-88AE-2C1640A51A6D}" srcId="{1C06FD77-9496-A84C-9959-3662F45D35F7}" destId="{89AECBDE-4D76-8E42-8267-D7F32ED7794C}" srcOrd="0" destOrd="0" parTransId="{9B1B6FF3-8415-644A-959D-DA618C4E838A}" sibTransId="{06087D39-BF63-B04B-A02A-8EEE8CB11903}"/>
    <dgm:cxn modelId="{EDE272B8-8CF3-7740-9A78-C272D7F316C2}" type="presOf" srcId="{19200915-59CF-3F4A-A863-BC402455A50D}" destId="{46F9F930-B313-D74C-945C-6AF9865B98F6}" srcOrd="0" destOrd="0" presId="urn:microsoft.com/office/officeart/2016/7/layout/BasicTimeline"/>
    <dgm:cxn modelId="{7FA873BA-CE23-B44A-8E23-1BABAD169A84}" srcId="{1DF1D156-9E9E-4075-B4FE-CAB515BCF87A}" destId="{8B4C4AA1-429E-6B4F-87FA-E749B19369D1}" srcOrd="1" destOrd="0" parTransId="{C5A5457E-6E61-1248-B45B-D1292039466B}" sibTransId="{97333445-A17B-484F-942C-8000A3A46BD5}"/>
    <dgm:cxn modelId="{A2D78ECD-390B-0943-B688-5882D14496A2}" type="presOf" srcId="{2567A132-3345-D949-8B50-856F1BCD5B35}" destId="{D6B2EF57-ED76-8E4E-928A-8CC58169DD54}" srcOrd="0" destOrd="0" presId="urn:microsoft.com/office/officeart/2016/7/layout/BasicTimeline"/>
    <dgm:cxn modelId="{915808D1-2E4F-3C45-813D-70AC3FA4E53F}" type="presOf" srcId="{0BAA4C5A-DA12-5546-A4DA-FF31A7089228}" destId="{CA0133EC-2183-4E4C-9A58-D7E89762F321}" srcOrd="0" destOrd="0" presId="urn:microsoft.com/office/officeart/2016/7/layout/BasicTimeline"/>
    <dgm:cxn modelId="{D4905AD9-82B8-434B-8099-9E6E6D7DB270}" type="presOf" srcId="{AFEB0D98-7694-2348-B7A1-59D151916CAA}" destId="{E7DADD57-D4E8-6F43-B59D-A470A6652878}" srcOrd="0" destOrd="0" presId="urn:microsoft.com/office/officeart/2016/7/layout/BasicTimeline"/>
    <dgm:cxn modelId="{3E6D47E2-6780-364D-B37B-C7F19309D622}" srcId="{1DF1D156-9E9E-4075-B4FE-CAB515BCF87A}" destId="{2C1EAD4B-1E72-3049-9465-C1A369150BB6}" srcOrd="5" destOrd="0" parTransId="{AAB23550-C0A0-6C46-A0CC-C7087C7C0B21}" sibTransId="{565E75DA-4340-8A4E-BF16-547F7219D8ED}"/>
    <dgm:cxn modelId="{222766E9-489E-D942-808D-2E7A90436867}" type="presOf" srcId="{89AECBDE-4D76-8E42-8267-D7F32ED7794C}" destId="{B746FFFF-4537-E544-A4DB-FCA7A54F6F36}" srcOrd="0" destOrd="0" presId="urn:microsoft.com/office/officeart/2016/7/layout/BasicTimeline"/>
    <dgm:cxn modelId="{7ED4E8EB-63F8-8248-92BD-DA96C6B039D5}" srcId="{8B4C4AA1-429E-6B4F-87FA-E749B19369D1}" destId="{AFEB0D98-7694-2348-B7A1-59D151916CAA}" srcOrd="0" destOrd="0" parTransId="{9B000D20-BA03-8147-9AC3-B8D277B5A743}" sibTransId="{30B707EA-DF26-E945-B592-7A93372DE01D}"/>
    <dgm:cxn modelId="{29CCD1F3-F272-4E02-AE73-FED981D574B6}" srcId="{CCE94872-15B8-4B1E-975D-5BC1555BE061}" destId="{B2DAFA5A-873B-432F-BD59-3A34905D3548}" srcOrd="0" destOrd="0" parTransId="{63E65057-02D9-4FA2-851A-EEC3F574EDFF}" sibTransId="{3967ADCE-95D1-4F51-90D1-0E203809FB55}"/>
    <dgm:cxn modelId="{854516FD-C653-0448-843E-66F28998ACA4}" srcId="{1DF1D156-9E9E-4075-B4FE-CAB515BCF87A}" destId="{197A0C9C-C1EF-5C41-9947-73339FD03B66}" srcOrd="4" destOrd="0" parTransId="{AC2E377F-6722-8B48-A446-2F88F6C3D73A}" sibTransId="{084A36C8-B06C-9B44-BED7-1E474EEE1508}"/>
    <dgm:cxn modelId="{0707E010-67CB-42E8-861D-795C090A9178}" type="presParOf" srcId="{77E1AED9-A5DB-40DC-9776-F982587E0C3C}" destId="{A25D7ED5-5016-4885-8BB7-241F02BBA8E0}" srcOrd="0" destOrd="0" presId="urn:microsoft.com/office/officeart/2016/7/layout/BasicTimeline"/>
    <dgm:cxn modelId="{4E38B8ED-A002-4533-B023-A8ABB146E622}" type="presParOf" srcId="{77E1AED9-A5DB-40DC-9776-F982587E0C3C}" destId="{C4CCA216-BA72-4A22-9A5D-0C280DB3A1E6}" srcOrd="1" destOrd="0" presId="urn:microsoft.com/office/officeart/2016/7/layout/BasicTimeline"/>
    <dgm:cxn modelId="{8A9AED96-5B54-4E37-94AF-279EAED41F46}" type="presParOf" srcId="{C4CCA216-BA72-4A22-9A5D-0C280DB3A1E6}" destId="{153E1691-75B0-4C4C-A6CA-94027B63160D}" srcOrd="0" destOrd="0" presId="urn:microsoft.com/office/officeart/2016/7/layout/BasicTimeline"/>
    <dgm:cxn modelId="{3A450F10-CDA3-4AFB-BBD9-4DD87173E9BE}" type="presParOf" srcId="{153E1691-75B0-4C4C-A6CA-94027B63160D}" destId="{3FB6F457-60F2-431C-A2B1-A196F4A8D470}" srcOrd="0" destOrd="0" presId="urn:microsoft.com/office/officeart/2016/7/layout/BasicTimeline"/>
    <dgm:cxn modelId="{DD4BEE20-C5FD-4F2C-A2D1-D76EFB339632}" type="presParOf" srcId="{153E1691-75B0-4C4C-A6CA-94027B63160D}" destId="{8CD24FE7-12DE-424F-96C5-16BC60F3DA9E}" srcOrd="1" destOrd="0" presId="urn:microsoft.com/office/officeart/2016/7/layout/BasicTimeline"/>
    <dgm:cxn modelId="{3ECD93F3-235F-4F95-A158-2093433CF355}" type="presParOf" srcId="{8CD24FE7-12DE-424F-96C5-16BC60F3DA9E}" destId="{C7FC7782-6B92-4D5E-A3E8-B40E247B5706}" srcOrd="0" destOrd="0" presId="urn:microsoft.com/office/officeart/2016/7/layout/BasicTimeline"/>
    <dgm:cxn modelId="{50A80C00-2465-489A-B118-5589A3BBED73}" type="presParOf" srcId="{8CD24FE7-12DE-424F-96C5-16BC60F3DA9E}" destId="{A8C8ED59-6437-4F0C-8AD9-CA3FFEA5CBFF}" srcOrd="1" destOrd="0" presId="urn:microsoft.com/office/officeart/2016/7/layout/BasicTimeline"/>
    <dgm:cxn modelId="{B0DAD92A-A7EF-4088-9DCC-3DA62109F220}" type="presParOf" srcId="{153E1691-75B0-4C4C-A6CA-94027B63160D}" destId="{E83FD828-862E-4F2E-BD7D-F2B7F7E41304}" srcOrd="2" destOrd="0" presId="urn:microsoft.com/office/officeart/2016/7/layout/BasicTimeline"/>
    <dgm:cxn modelId="{CEE0EFC7-05DD-486D-8E31-03FA0E969199}" type="presParOf" srcId="{153E1691-75B0-4C4C-A6CA-94027B63160D}" destId="{087A0593-CD41-4C7A-B6CD-79B9B478181A}" srcOrd="3" destOrd="0" presId="urn:microsoft.com/office/officeart/2016/7/layout/BasicTimeline"/>
    <dgm:cxn modelId="{4A8DA657-1470-4CC4-BD95-63FA329B85A4}" type="presParOf" srcId="{153E1691-75B0-4C4C-A6CA-94027B63160D}" destId="{332DB4C9-3250-4833-AC70-6E3C333CBC38}" srcOrd="4" destOrd="0" presId="urn:microsoft.com/office/officeart/2016/7/layout/BasicTimeline"/>
    <dgm:cxn modelId="{65306C7C-5C31-F141-852B-41D0DF422C5C}" type="presParOf" srcId="{C4CCA216-BA72-4A22-9A5D-0C280DB3A1E6}" destId="{C5A5A77B-F13C-7744-A5AB-CEEF645506C7}" srcOrd="1" destOrd="0" presId="urn:microsoft.com/office/officeart/2016/7/layout/BasicTimeline"/>
    <dgm:cxn modelId="{B1AD2717-D76B-4044-952B-8A3FDF75DAF1}" type="presParOf" srcId="{C4CCA216-BA72-4A22-9A5D-0C280DB3A1E6}" destId="{C7BD74C1-5CF9-EB48-8523-6AD4F605BE19}" srcOrd="2" destOrd="0" presId="urn:microsoft.com/office/officeart/2016/7/layout/BasicTimeline"/>
    <dgm:cxn modelId="{B275A272-5CB0-4A4C-8694-A94A9B4F5F03}" type="presParOf" srcId="{C7BD74C1-5CF9-EB48-8523-6AD4F605BE19}" destId="{57DC3D90-6B1F-ED4B-97F0-2D6B1F241F57}" srcOrd="0" destOrd="0" presId="urn:microsoft.com/office/officeart/2016/7/layout/BasicTimeline"/>
    <dgm:cxn modelId="{5C1466FD-DC14-2B40-8391-4ADFA927B9E3}" type="presParOf" srcId="{C7BD74C1-5CF9-EB48-8523-6AD4F605BE19}" destId="{350B2146-3283-304E-9C02-89D088B87402}" srcOrd="1" destOrd="0" presId="urn:microsoft.com/office/officeart/2016/7/layout/BasicTimeline"/>
    <dgm:cxn modelId="{591B61AF-EDFA-D146-B226-4A5BE7304738}" type="presParOf" srcId="{350B2146-3283-304E-9C02-89D088B87402}" destId="{E7DADD57-D4E8-6F43-B59D-A470A6652878}" srcOrd="0" destOrd="0" presId="urn:microsoft.com/office/officeart/2016/7/layout/BasicTimeline"/>
    <dgm:cxn modelId="{D7F5A3B9-5712-1846-802F-E7E68AE9585B}" type="presParOf" srcId="{350B2146-3283-304E-9C02-89D088B87402}" destId="{CBC90A5D-7AC6-CE4C-9600-ED560BD66BAF}" srcOrd="1" destOrd="0" presId="urn:microsoft.com/office/officeart/2016/7/layout/BasicTimeline"/>
    <dgm:cxn modelId="{A4A1BF20-32D3-0C45-8B6C-43DDC8910B31}" type="presParOf" srcId="{C7BD74C1-5CF9-EB48-8523-6AD4F605BE19}" destId="{2EEF8D2B-C894-C743-B09E-31B1D5926048}" srcOrd="2" destOrd="0" presId="urn:microsoft.com/office/officeart/2016/7/layout/BasicTimeline"/>
    <dgm:cxn modelId="{86EB6D70-F7DF-DE45-A670-AA40847C0AFF}" type="presParOf" srcId="{C7BD74C1-5CF9-EB48-8523-6AD4F605BE19}" destId="{E877095E-442E-B845-9709-B607AEF2A6D8}" srcOrd="3" destOrd="0" presId="urn:microsoft.com/office/officeart/2016/7/layout/BasicTimeline"/>
    <dgm:cxn modelId="{04FC59BE-6516-0146-AA93-CA97725C8972}" type="presParOf" srcId="{C7BD74C1-5CF9-EB48-8523-6AD4F605BE19}" destId="{8E39A8DC-0FD6-E24E-8502-B36F4770075C}" srcOrd="4" destOrd="0" presId="urn:microsoft.com/office/officeart/2016/7/layout/BasicTimeline"/>
    <dgm:cxn modelId="{5D988E61-444C-E54F-A965-488E0524B5B1}" type="presParOf" srcId="{C4CCA216-BA72-4A22-9A5D-0C280DB3A1E6}" destId="{6C129762-1364-4846-A992-3184924B9062}" srcOrd="3" destOrd="0" presId="urn:microsoft.com/office/officeart/2016/7/layout/BasicTimeline"/>
    <dgm:cxn modelId="{73AFB11E-31A9-1B48-95E2-8052492847E7}" type="presParOf" srcId="{C4CCA216-BA72-4A22-9A5D-0C280DB3A1E6}" destId="{E551D0DE-F012-2646-9B82-737817031D80}" srcOrd="4" destOrd="0" presId="urn:microsoft.com/office/officeart/2016/7/layout/BasicTimeline"/>
    <dgm:cxn modelId="{0A9C60FC-CAEC-8048-BA59-0AE9E971F48E}" type="presParOf" srcId="{E551D0DE-F012-2646-9B82-737817031D80}" destId="{9702D88F-50BF-0449-B864-A2CDDD0DB3FB}" srcOrd="0" destOrd="0" presId="urn:microsoft.com/office/officeart/2016/7/layout/BasicTimeline"/>
    <dgm:cxn modelId="{D0668455-43A6-C84D-80F5-B79C37B07593}" type="presParOf" srcId="{E551D0DE-F012-2646-9B82-737817031D80}" destId="{108ADA65-106E-BA4E-8749-5D59DC11499E}" srcOrd="1" destOrd="0" presId="urn:microsoft.com/office/officeart/2016/7/layout/BasicTimeline"/>
    <dgm:cxn modelId="{0A7BD2F5-47D8-C04C-B265-3975AE6CCDE3}" type="presParOf" srcId="{108ADA65-106E-BA4E-8749-5D59DC11499E}" destId="{B746FFFF-4537-E544-A4DB-FCA7A54F6F36}" srcOrd="0" destOrd="0" presId="urn:microsoft.com/office/officeart/2016/7/layout/BasicTimeline"/>
    <dgm:cxn modelId="{46BB19EA-787E-7F4B-AFB5-303C5984BA20}" type="presParOf" srcId="{108ADA65-106E-BA4E-8749-5D59DC11499E}" destId="{AE78D393-21C2-E741-A7B9-FE62CA87E89E}" srcOrd="1" destOrd="0" presId="urn:microsoft.com/office/officeart/2016/7/layout/BasicTimeline"/>
    <dgm:cxn modelId="{BD176E42-03CD-4445-8B61-87A95C8F6CEB}" type="presParOf" srcId="{E551D0DE-F012-2646-9B82-737817031D80}" destId="{B2970C69-FC11-E94A-886D-05ECB430CECE}" srcOrd="2" destOrd="0" presId="urn:microsoft.com/office/officeart/2016/7/layout/BasicTimeline"/>
    <dgm:cxn modelId="{5EEC993D-6D86-434F-ABAE-F3D3AB2C6681}" type="presParOf" srcId="{E551D0DE-F012-2646-9B82-737817031D80}" destId="{E22D04C9-535E-CE4B-B43A-4F0B61DE81FC}" srcOrd="3" destOrd="0" presId="urn:microsoft.com/office/officeart/2016/7/layout/BasicTimeline"/>
    <dgm:cxn modelId="{A2DDEF93-2EAD-D043-8885-B46C1ACDC0FF}" type="presParOf" srcId="{E551D0DE-F012-2646-9B82-737817031D80}" destId="{080746D2-F052-5D4C-BA52-67198EF5EF0C}" srcOrd="4" destOrd="0" presId="urn:microsoft.com/office/officeart/2016/7/layout/BasicTimeline"/>
    <dgm:cxn modelId="{F38A703F-F8DD-974D-9499-F7A51BA04ED8}" type="presParOf" srcId="{C4CCA216-BA72-4A22-9A5D-0C280DB3A1E6}" destId="{7937C7E7-B5F7-FD4C-8A9D-B1EFD1CDF243}" srcOrd="5" destOrd="0" presId="urn:microsoft.com/office/officeart/2016/7/layout/BasicTimeline"/>
    <dgm:cxn modelId="{959444B6-4AD8-3046-817A-176F1BCB3E5B}" type="presParOf" srcId="{C4CCA216-BA72-4A22-9A5D-0C280DB3A1E6}" destId="{24EE4502-F929-F540-A347-826F885B59AD}" srcOrd="6" destOrd="0" presId="urn:microsoft.com/office/officeart/2016/7/layout/BasicTimeline"/>
    <dgm:cxn modelId="{1B4F2987-6D91-8A49-A551-9A09315C51C0}" type="presParOf" srcId="{24EE4502-F929-F540-A347-826F885B59AD}" destId="{46F9F930-B313-D74C-945C-6AF9865B98F6}" srcOrd="0" destOrd="0" presId="urn:microsoft.com/office/officeart/2016/7/layout/BasicTimeline"/>
    <dgm:cxn modelId="{C11ECE1F-258B-C948-AA1B-36DA4CC0191B}" type="presParOf" srcId="{24EE4502-F929-F540-A347-826F885B59AD}" destId="{D9025A82-E891-184B-9A1E-A21CA3979668}" srcOrd="1" destOrd="0" presId="urn:microsoft.com/office/officeart/2016/7/layout/BasicTimeline"/>
    <dgm:cxn modelId="{D1F3D99F-0F5A-814F-BDDB-5F73886FE8CB}" type="presParOf" srcId="{D9025A82-E891-184B-9A1E-A21CA3979668}" destId="{CA0133EC-2183-4E4C-9A58-D7E89762F321}" srcOrd="0" destOrd="0" presId="urn:microsoft.com/office/officeart/2016/7/layout/BasicTimeline"/>
    <dgm:cxn modelId="{9D071999-64EE-B346-83D8-65A2728AD7AE}" type="presParOf" srcId="{D9025A82-E891-184B-9A1E-A21CA3979668}" destId="{C6B952DD-E3A9-5346-812B-333907704425}" srcOrd="1" destOrd="0" presId="urn:microsoft.com/office/officeart/2016/7/layout/BasicTimeline"/>
    <dgm:cxn modelId="{42843C0D-242A-264B-8090-07F5DC778758}" type="presParOf" srcId="{24EE4502-F929-F540-A347-826F885B59AD}" destId="{89E82E3F-8C4C-0649-97A3-FFECF80D9847}" srcOrd="2" destOrd="0" presId="urn:microsoft.com/office/officeart/2016/7/layout/BasicTimeline"/>
    <dgm:cxn modelId="{7B913ABE-8EEB-DD42-BBFD-335212C3C068}" type="presParOf" srcId="{24EE4502-F929-F540-A347-826F885B59AD}" destId="{A60FE2D1-D47F-F04E-8A88-6CEB8C5473BD}" srcOrd="3" destOrd="0" presId="urn:microsoft.com/office/officeart/2016/7/layout/BasicTimeline"/>
    <dgm:cxn modelId="{7265FCA6-F8B5-B84B-BA15-9D08EFBA3EA0}" type="presParOf" srcId="{24EE4502-F929-F540-A347-826F885B59AD}" destId="{27E64F87-6AB2-A24F-AC26-4445F6ECE6A6}" srcOrd="4" destOrd="0" presId="urn:microsoft.com/office/officeart/2016/7/layout/BasicTimeline"/>
    <dgm:cxn modelId="{EE9B1D7E-B4FB-154D-B88B-F3294DA5FC34}" type="presParOf" srcId="{C4CCA216-BA72-4A22-9A5D-0C280DB3A1E6}" destId="{9B30BDF9-8584-6645-82BF-75634A10AAAA}" srcOrd="7" destOrd="0" presId="urn:microsoft.com/office/officeart/2016/7/layout/BasicTimeline"/>
    <dgm:cxn modelId="{CCD038FE-8186-A14B-AB17-97AB3B92A737}" type="presParOf" srcId="{C4CCA216-BA72-4A22-9A5D-0C280DB3A1E6}" destId="{D73C46FB-82DC-4548-BE73-1C87A49DC15E}" srcOrd="8" destOrd="0" presId="urn:microsoft.com/office/officeart/2016/7/layout/BasicTimeline"/>
    <dgm:cxn modelId="{70AC5726-BC99-E644-9BE6-2C0904E2FFB9}" type="presParOf" srcId="{D73C46FB-82DC-4548-BE73-1C87A49DC15E}" destId="{7A51729E-E631-714D-88BB-5B37A2F1A0ED}" srcOrd="0" destOrd="0" presId="urn:microsoft.com/office/officeart/2016/7/layout/BasicTimeline"/>
    <dgm:cxn modelId="{A360CAF9-DF65-374F-BE6C-5310D0137AAA}" type="presParOf" srcId="{D73C46FB-82DC-4548-BE73-1C87A49DC15E}" destId="{E92138C7-FEEE-344C-BC48-15646CB7A2AE}" srcOrd="1" destOrd="0" presId="urn:microsoft.com/office/officeart/2016/7/layout/BasicTimeline"/>
    <dgm:cxn modelId="{1980FBB0-8135-2843-897F-945D1575C2F6}" type="presParOf" srcId="{E92138C7-FEEE-344C-BC48-15646CB7A2AE}" destId="{D6B2EF57-ED76-8E4E-928A-8CC58169DD54}" srcOrd="0" destOrd="0" presId="urn:microsoft.com/office/officeart/2016/7/layout/BasicTimeline"/>
    <dgm:cxn modelId="{C7A31FD4-48D2-1943-9EFC-35E1D775F2F8}" type="presParOf" srcId="{E92138C7-FEEE-344C-BC48-15646CB7A2AE}" destId="{A1137A73-4096-424C-8EC9-26B1E354366F}" srcOrd="1" destOrd="0" presId="urn:microsoft.com/office/officeart/2016/7/layout/BasicTimeline"/>
    <dgm:cxn modelId="{BDB1320F-37C5-374B-8924-22064EEBD3E7}" type="presParOf" srcId="{D73C46FB-82DC-4548-BE73-1C87A49DC15E}" destId="{CFAF1908-ADE8-7F44-9677-5E140EBAF0A7}" srcOrd="2" destOrd="0" presId="urn:microsoft.com/office/officeart/2016/7/layout/BasicTimeline"/>
    <dgm:cxn modelId="{64FFABA4-6F0C-9144-9500-9B493ECB4126}" type="presParOf" srcId="{D73C46FB-82DC-4548-BE73-1C87A49DC15E}" destId="{8E86CACA-3189-D140-838E-24FBF1BC8804}" srcOrd="3" destOrd="0" presId="urn:microsoft.com/office/officeart/2016/7/layout/BasicTimeline"/>
    <dgm:cxn modelId="{B2C148FB-33D1-B04F-8102-A2089018FF3F}" type="presParOf" srcId="{D73C46FB-82DC-4548-BE73-1C87A49DC15E}" destId="{75F2D6C8-B626-A248-8F24-7F1BC576FBDE}" srcOrd="4" destOrd="0" presId="urn:microsoft.com/office/officeart/2016/7/layout/BasicTimeline"/>
    <dgm:cxn modelId="{AF9C2F61-8921-BC45-9A5A-195FAE5B24A0}" type="presParOf" srcId="{C4CCA216-BA72-4A22-9A5D-0C280DB3A1E6}" destId="{96A71E5D-5645-9E49-BF08-E7AEF9D8E48C}" srcOrd="9" destOrd="0" presId="urn:microsoft.com/office/officeart/2016/7/layout/BasicTimeline"/>
    <dgm:cxn modelId="{F7C593EA-069E-4548-957E-BD804CF1D889}" type="presParOf" srcId="{C4CCA216-BA72-4A22-9A5D-0C280DB3A1E6}" destId="{B4F0F9D7-C20C-4E4B-BDCA-B6DF9A8288E9}" srcOrd="10" destOrd="0" presId="urn:microsoft.com/office/officeart/2016/7/layout/BasicTimeline"/>
    <dgm:cxn modelId="{2C840A1F-5111-554D-8EDF-8F74A6951730}" type="presParOf" srcId="{B4F0F9D7-C20C-4E4B-BDCA-B6DF9A8288E9}" destId="{49BACA0B-0C11-8241-9B27-D50EF3E38A40}" srcOrd="0" destOrd="0" presId="urn:microsoft.com/office/officeart/2016/7/layout/BasicTimeline"/>
    <dgm:cxn modelId="{5FF871ED-CA55-194F-82E9-A707084FC3F4}" type="presParOf" srcId="{B4F0F9D7-C20C-4E4B-BDCA-B6DF9A8288E9}" destId="{82BE2A30-FB93-0F4A-895D-F27A1B8C0E27}" srcOrd="1" destOrd="0" presId="urn:microsoft.com/office/officeart/2016/7/layout/BasicTimeline"/>
    <dgm:cxn modelId="{65765054-C095-C941-A984-0A3E5ACB9280}" type="presParOf" srcId="{82BE2A30-FB93-0F4A-895D-F27A1B8C0E27}" destId="{F0534AF0-63B2-244A-82C7-CF2F7ED82006}" srcOrd="0" destOrd="0" presId="urn:microsoft.com/office/officeart/2016/7/layout/BasicTimeline"/>
    <dgm:cxn modelId="{B170ED67-3FC8-FA46-A0D0-1F882C069AE6}" type="presParOf" srcId="{82BE2A30-FB93-0F4A-895D-F27A1B8C0E27}" destId="{F80D3D1F-F12D-0E4E-88AC-E2F32D78009D}" srcOrd="1" destOrd="0" presId="urn:microsoft.com/office/officeart/2016/7/layout/BasicTimeline"/>
    <dgm:cxn modelId="{AC98D1F8-CFFC-6244-B4AB-6BB366C72CF0}" type="presParOf" srcId="{B4F0F9D7-C20C-4E4B-BDCA-B6DF9A8288E9}" destId="{348AADD6-B519-EB45-84CD-46BDAE5396C9}" srcOrd="2" destOrd="0" presId="urn:microsoft.com/office/officeart/2016/7/layout/BasicTimeline"/>
    <dgm:cxn modelId="{383C5F42-06E9-3745-9881-7C365A3C0F95}" type="presParOf" srcId="{B4F0F9D7-C20C-4E4B-BDCA-B6DF9A8288E9}" destId="{0404D609-4856-1A4B-92C9-6489FFFD545B}" srcOrd="3" destOrd="0" presId="urn:microsoft.com/office/officeart/2016/7/layout/BasicTimeline"/>
    <dgm:cxn modelId="{9701E777-0F2F-3B41-85B7-4ACECEA16A7A}" type="presParOf" srcId="{B4F0F9D7-C20C-4E4B-BDCA-B6DF9A8288E9}" destId="{A0ED8A61-310A-F947-96DC-0C61DEF69CFC}"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1D156-9E9E-4075-B4FE-CAB515BCF87A}" type="doc">
      <dgm:prSet loTypeId="urn:microsoft.com/office/officeart/2016/7/layout/BasicTimeline" loCatId="process" qsTypeId="urn:microsoft.com/office/officeart/2005/8/quickstyle/simple2" qsCatId="simple" csTypeId="urn:microsoft.com/office/officeart/2005/8/colors/accent6_2" csCatId="accent6" phldr="1"/>
      <dgm:spPr/>
      <dgm:t>
        <a:bodyPr/>
        <a:lstStyle/>
        <a:p>
          <a:endParaRPr lang="en-US"/>
        </a:p>
      </dgm:t>
    </dgm:pt>
    <dgm:pt modelId="{CCE94872-15B8-4B1E-975D-5BC1555BE061}">
      <dgm:prSet/>
      <dgm:spPr/>
      <dgm:t>
        <a:bodyPr/>
        <a:lstStyle/>
        <a:p>
          <a:pPr>
            <a:defRPr b="1"/>
          </a:pPr>
          <a:r>
            <a:rPr lang="en-US" dirty="0"/>
            <a:t>July</a:t>
          </a:r>
        </a:p>
      </dgm:t>
    </dgm:pt>
    <dgm:pt modelId="{6FAF2F0B-151B-4CBC-B65F-9E2BFE6B98CF}" type="parTrans" cxnId="{FF311E68-74B5-47BD-B1B7-8DD30C930071}">
      <dgm:prSet/>
      <dgm:spPr/>
      <dgm:t>
        <a:bodyPr/>
        <a:lstStyle/>
        <a:p>
          <a:endParaRPr lang="en-US"/>
        </a:p>
      </dgm:t>
    </dgm:pt>
    <dgm:pt modelId="{39BF396B-907C-49A6-89D1-42EC94B42FA2}" type="sibTrans" cxnId="{FF311E68-74B5-47BD-B1B7-8DD30C930071}">
      <dgm:prSet/>
      <dgm:spPr/>
      <dgm:t>
        <a:bodyPr/>
        <a:lstStyle/>
        <a:p>
          <a:endParaRPr lang="en-US"/>
        </a:p>
      </dgm:t>
    </dgm:pt>
    <dgm:pt modelId="{B2DAFA5A-873B-432F-BD59-3A34905D3548}">
      <dgm:prSet custT="1"/>
      <dgm:spPr/>
      <dgm:t>
        <a:bodyPr/>
        <a:lstStyle/>
        <a:p>
          <a:r>
            <a:rPr lang="en-US" sz="1800" dirty="0"/>
            <a:t>AFP Starts Workbooks &amp; Self-Guided Training</a:t>
          </a:r>
        </a:p>
      </dgm:t>
    </dgm:pt>
    <dgm:pt modelId="{63E65057-02D9-4FA2-851A-EEC3F574EDFF}" type="parTrans" cxnId="{29CCD1F3-F272-4E02-AE73-FED981D574B6}">
      <dgm:prSet/>
      <dgm:spPr/>
      <dgm:t>
        <a:bodyPr/>
        <a:lstStyle/>
        <a:p>
          <a:endParaRPr lang="en-US"/>
        </a:p>
      </dgm:t>
    </dgm:pt>
    <dgm:pt modelId="{3967ADCE-95D1-4F51-90D1-0E203809FB55}" type="sibTrans" cxnId="{29CCD1F3-F272-4E02-AE73-FED981D574B6}">
      <dgm:prSet/>
      <dgm:spPr/>
      <dgm:t>
        <a:bodyPr/>
        <a:lstStyle/>
        <a:p>
          <a:endParaRPr lang="en-US"/>
        </a:p>
      </dgm:t>
    </dgm:pt>
    <dgm:pt modelId="{E839546C-057E-4196-A7F9-3E8E200982AC}">
      <dgm:prSet/>
      <dgm:spPr/>
      <dgm:t>
        <a:bodyPr/>
        <a:lstStyle/>
        <a:p>
          <a:pPr>
            <a:defRPr b="1"/>
          </a:pPr>
          <a:r>
            <a:rPr lang="en-US" dirty="0"/>
            <a:t>26 July and 27 July</a:t>
          </a:r>
        </a:p>
      </dgm:t>
    </dgm:pt>
    <dgm:pt modelId="{FE833812-59F7-4582-8261-E57FF3A4E1FF}" type="parTrans" cxnId="{4AD7FCC9-B9FD-431F-B54F-B9959155AD10}">
      <dgm:prSet/>
      <dgm:spPr/>
      <dgm:t>
        <a:bodyPr/>
        <a:lstStyle/>
        <a:p>
          <a:endParaRPr lang="en-US"/>
        </a:p>
      </dgm:t>
    </dgm:pt>
    <dgm:pt modelId="{F8572DE0-805A-48ED-9088-DDA39C76ED48}" type="sibTrans" cxnId="{4AD7FCC9-B9FD-431F-B54F-B9959155AD10}">
      <dgm:prSet/>
      <dgm:spPr/>
      <dgm:t>
        <a:bodyPr/>
        <a:lstStyle/>
        <a:p>
          <a:endParaRPr lang="en-US"/>
        </a:p>
      </dgm:t>
    </dgm:pt>
    <dgm:pt modelId="{DEB23436-BA87-40CC-A13B-EAFF81E69C61}">
      <dgm:prSet custT="1"/>
      <dgm:spPr/>
      <dgm:t>
        <a:bodyPr/>
        <a:lstStyle/>
        <a:p>
          <a:r>
            <a:rPr lang="en-US" sz="1800" dirty="0"/>
            <a:t>Core Team Familiarization Training</a:t>
          </a:r>
        </a:p>
      </dgm:t>
    </dgm:pt>
    <dgm:pt modelId="{60B6D21B-6BAD-4335-94EC-6B16810517CF}" type="parTrans" cxnId="{9016CA12-29F2-4AD5-B816-35941F6F3527}">
      <dgm:prSet/>
      <dgm:spPr/>
      <dgm:t>
        <a:bodyPr/>
        <a:lstStyle/>
        <a:p>
          <a:endParaRPr lang="en-US"/>
        </a:p>
      </dgm:t>
    </dgm:pt>
    <dgm:pt modelId="{1713A4FC-734A-4C4C-9344-BCA926567167}" type="sibTrans" cxnId="{9016CA12-29F2-4AD5-B816-35941F6F3527}">
      <dgm:prSet/>
      <dgm:spPr/>
      <dgm:t>
        <a:bodyPr/>
        <a:lstStyle/>
        <a:p>
          <a:endParaRPr lang="en-US"/>
        </a:p>
      </dgm:t>
    </dgm:pt>
    <dgm:pt modelId="{0BB0099F-5EC0-4902-B707-8EBCC9655763}">
      <dgm:prSet custT="1"/>
      <dgm:spPr/>
      <dgm:t>
        <a:bodyPr/>
        <a:lstStyle/>
        <a:p>
          <a:r>
            <a:rPr lang="en-US" sz="1800" dirty="0"/>
            <a:t>Official Discovery Kickoff Meeting</a:t>
          </a:r>
        </a:p>
      </dgm:t>
    </dgm:pt>
    <dgm:pt modelId="{831361AB-BC9A-4A84-AC9A-0D0351D689EE}" type="parTrans" cxnId="{7766D9CB-521C-4132-8DCC-797AFF2A87F0}">
      <dgm:prSet/>
      <dgm:spPr/>
      <dgm:t>
        <a:bodyPr/>
        <a:lstStyle/>
        <a:p>
          <a:endParaRPr lang="en-US"/>
        </a:p>
      </dgm:t>
    </dgm:pt>
    <dgm:pt modelId="{9936C058-9365-4454-95DD-D78B30633367}" type="sibTrans" cxnId="{7766D9CB-521C-4132-8DCC-797AFF2A87F0}">
      <dgm:prSet/>
      <dgm:spPr/>
      <dgm:t>
        <a:bodyPr/>
        <a:lstStyle/>
        <a:p>
          <a:endParaRPr lang="en-US"/>
        </a:p>
      </dgm:t>
    </dgm:pt>
    <dgm:pt modelId="{ED3A0BD1-8721-4BFD-A184-D8E97D448FE9}">
      <dgm:prSet/>
      <dgm:spPr/>
      <dgm:t>
        <a:bodyPr/>
        <a:lstStyle/>
        <a:p>
          <a:pPr>
            <a:defRPr b="1"/>
          </a:pPr>
          <a:r>
            <a:rPr lang="en-US" dirty="0"/>
            <a:t>31 August</a:t>
          </a:r>
        </a:p>
      </dgm:t>
    </dgm:pt>
    <dgm:pt modelId="{1231D495-576D-473A-B1F4-143FEF48BB2D}" type="parTrans" cxnId="{E936B67B-1B8F-4C2F-8DCE-93063F22BB25}">
      <dgm:prSet/>
      <dgm:spPr/>
      <dgm:t>
        <a:bodyPr/>
        <a:lstStyle/>
        <a:p>
          <a:endParaRPr lang="en-US"/>
        </a:p>
      </dgm:t>
    </dgm:pt>
    <dgm:pt modelId="{750EDC3B-E409-412C-918C-3834DEE93A16}" type="sibTrans" cxnId="{E936B67B-1B8F-4C2F-8DCE-93063F22BB25}">
      <dgm:prSet/>
      <dgm:spPr/>
      <dgm:t>
        <a:bodyPr/>
        <a:lstStyle/>
        <a:p>
          <a:endParaRPr lang="en-US"/>
        </a:p>
      </dgm:t>
    </dgm:pt>
    <dgm:pt modelId="{313880ED-0E5C-413D-8B03-88DF730B2828}">
      <dgm:prSet custT="1"/>
      <dgm:spPr/>
      <dgm:t>
        <a:bodyPr/>
        <a:lstStyle/>
        <a:p>
          <a:r>
            <a:rPr lang="en-US" sz="1800" dirty="0"/>
            <a:t>AFP Completes Workbooks</a:t>
          </a:r>
        </a:p>
      </dgm:t>
    </dgm:pt>
    <dgm:pt modelId="{1E142E10-F854-407F-85CB-546EF9F10C29}" type="parTrans" cxnId="{CBEEBA50-1284-4449-87D6-954C79A80474}">
      <dgm:prSet/>
      <dgm:spPr/>
      <dgm:t>
        <a:bodyPr/>
        <a:lstStyle/>
        <a:p>
          <a:endParaRPr lang="en-US"/>
        </a:p>
      </dgm:t>
    </dgm:pt>
    <dgm:pt modelId="{A35358B9-1B07-4C98-96CA-A69DED384455}" type="sibTrans" cxnId="{CBEEBA50-1284-4449-87D6-954C79A80474}">
      <dgm:prSet/>
      <dgm:spPr/>
      <dgm:t>
        <a:bodyPr/>
        <a:lstStyle/>
        <a:p>
          <a:endParaRPr lang="en-US"/>
        </a:p>
      </dgm:t>
    </dgm:pt>
    <dgm:pt modelId="{F2116BDB-570C-404B-9803-16C779525AD3}">
      <dgm:prSet custT="1"/>
      <dgm:spPr/>
      <dgm:t>
        <a:bodyPr/>
        <a:lstStyle/>
        <a:p>
          <a:pPr>
            <a:defRPr b="1"/>
          </a:pPr>
          <a:r>
            <a:rPr lang="en-US" sz="1800" dirty="0"/>
            <a:t>September-December</a:t>
          </a:r>
        </a:p>
      </dgm:t>
    </dgm:pt>
    <dgm:pt modelId="{3B6FF7DD-7DC6-43D6-A3AD-424CCF6E36FA}" type="parTrans" cxnId="{4FF17FB2-1474-4175-B77F-FB02497131E7}">
      <dgm:prSet/>
      <dgm:spPr/>
      <dgm:t>
        <a:bodyPr/>
        <a:lstStyle/>
        <a:p>
          <a:endParaRPr lang="en-US"/>
        </a:p>
      </dgm:t>
    </dgm:pt>
    <dgm:pt modelId="{2F508E08-36BA-4C56-9621-C59C0AF43882}" type="sibTrans" cxnId="{4FF17FB2-1474-4175-B77F-FB02497131E7}">
      <dgm:prSet/>
      <dgm:spPr/>
      <dgm:t>
        <a:bodyPr/>
        <a:lstStyle/>
        <a:p>
          <a:endParaRPr lang="en-US"/>
        </a:p>
      </dgm:t>
    </dgm:pt>
    <dgm:pt modelId="{9FFD2E37-9831-4808-AA7A-6E4AAD1A2314}">
      <dgm:prSet/>
      <dgm:spPr/>
      <dgm:t>
        <a:bodyPr/>
        <a:lstStyle/>
        <a:p>
          <a:pPr>
            <a:defRPr b="1"/>
          </a:pPr>
          <a:r>
            <a:rPr lang="en-US" dirty="0"/>
            <a:t>17 August</a:t>
          </a:r>
        </a:p>
      </dgm:t>
    </dgm:pt>
    <dgm:pt modelId="{491297E3-0345-4016-A7FA-942B2641F55B}" type="sibTrans" cxnId="{1525510E-3A5F-4280-817A-A14E99342009}">
      <dgm:prSet/>
      <dgm:spPr/>
      <dgm:t>
        <a:bodyPr/>
        <a:lstStyle/>
        <a:p>
          <a:endParaRPr lang="en-US"/>
        </a:p>
      </dgm:t>
    </dgm:pt>
    <dgm:pt modelId="{B8AB9AC1-BA43-46AE-9110-356AC6F74248}" type="parTrans" cxnId="{1525510E-3A5F-4280-817A-A14E99342009}">
      <dgm:prSet/>
      <dgm:spPr/>
      <dgm:t>
        <a:bodyPr/>
        <a:lstStyle/>
        <a:p>
          <a:endParaRPr lang="en-US"/>
        </a:p>
      </dgm:t>
    </dgm:pt>
    <dgm:pt modelId="{9EBFC005-293D-1B47-93B1-5DF02B6599BE}">
      <dgm:prSet/>
      <dgm:spPr/>
      <dgm:t>
        <a:bodyPr/>
        <a:lstStyle/>
        <a:p>
          <a:pPr>
            <a:defRPr b="1"/>
          </a:pPr>
          <a:r>
            <a:rPr lang="en-US" dirty="0"/>
            <a:t>15 July</a:t>
          </a:r>
        </a:p>
      </dgm:t>
    </dgm:pt>
    <dgm:pt modelId="{A57AF96C-1C5D-E843-9E6E-A311D68902EF}" type="parTrans" cxnId="{FA3C4261-EC75-D84E-89F2-4876FE6E1EDC}">
      <dgm:prSet/>
      <dgm:spPr/>
      <dgm:t>
        <a:bodyPr/>
        <a:lstStyle/>
        <a:p>
          <a:endParaRPr lang="en-US"/>
        </a:p>
      </dgm:t>
    </dgm:pt>
    <dgm:pt modelId="{E221F00C-515F-DC4B-971B-20E781C415FD}" type="sibTrans" cxnId="{FA3C4261-EC75-D84E-89F2-4876FE6E1EDC}">
      <dgm:prSet/>
      <dgm:spPr/>
      <dgm:t>
        <a:bodyPr/>
        <a:lstStyle/>
        <a:p>
          <a:endParaRPr lang="en-US"/>
        </a:p>
      </dgm:t>
    </dgm:pt>
    <dgm:pt modelId="{FC8CFC45-667E-964B-A242-A4477454604B}">
      <dgm:prSet custT="1"/>
      <dgm:spPr/>
      <dgm:t>
        <a:bodyPr/>
        <a:lstStyle/>
        <a:p>
          <a:r>
            <a:rPr lang="en-US" sz="1800" dirty="0"/>
            <a:t>Staff Refresher / Demo Meeting</a:t>
          </a:r>
        </a:p>
      </dgm:t>
    </dgm:pt>
    <dgm:pt modelId="{26DF4163-650D-184B-975C-DCD1BB749B2F}" type="parTrans" cxnId="{574FD211-E8DC-F74D-B588-787F0EC8A6BE}">
      <dgm:prSet/>
      <dgm:spPr/>
      <dgm:t>
        <a:bodyPr/>
        <a:lstStyle/>
        <a:p>
          <a:endParaRPr lang="en-US"/>
        </a:p>
      </dgm:t>
    </dgm:pt>
    <dgm:pt modelId="{0498D96B-C8DC-0948-BBDB-E42224E77230}" type="sibTrans" cxnId="{574FD211-E8DC-F74D-B588-787F0EC8A6BE}">
      <dgm:prSet/>
      <dgm:spPr/>
      <dgm:t>
        <a:bodyPr/>
        <a:lstStyle/>
        <a:p>
          <a:endParaRPr lang="en-US"/>
        </a:p>
      </dgm:t>
    </dgm:pt>
    <dgm:pt modelId="{06DEE2EA-A8F2-2F4A-AEA7-CF8BD2D99383}">
      <dgm:prSet custT="1"/>
      <dgm:spPr/>
      <dgm:t>
        <a:bodyPr/>
        <a:lstStyle/>
        <a:p>
          <a:r>
            <a:rPr lang="en-US" sz="1800" dirty="0"/>
            <a:t>Discovery Meetings</a:t>
          </a:r>
        </a:p>
      </dgm:t>
    </dgm:pt>
    <dgm:pt modelId="{CBFE3A6E-7008-9249-8A41-90D5643C334B}" type="parTrans" cxnId="{C2923A8B-A3E8-6C42-A8FC-2A07807A40AE}">
      <dgm:prSet/>
      <dgm:spPr/>
      <dgm:t>
        <a:bodyPr/>
        <a:lstStyle/>
        <a:p>
          <a:endParaRPr lang="en-US"/>
        </a:p>
      </dgm:t>
    </dgm:pt>
    <dgm:pt modelId="{2582F6E5-C54A-4446-A02B-E7F6C7C11CA6}" type="sibTrans" cxnId="{C2923A8B-A3E8-6C42-A8FC-2A07807A40AE}">
      <dgm:prSet/>
      <dgm:spPr/>
      <dgm:t>
        <a:bodyPr/>
        <a:lstStyle/>
        <a:p>
          <a:endParaRPr lang="en-US"/>
        </a:p>
      </dgm:t>
    </dgm:pt>
    <dgm:pt modelId="{B8858396-0F5A-5043-871F-F54FB01F6D60}">
      <dgm:prSet custT="1"/>
      <dgm:spPr/>
      <dgm:t>
        <a:bodyPr/>
        <a:lstStyle/>
        <a:p>
          <a:pPr>
            <a:defRPr b="1"/>
          </a:pPr>
          <a:r>
            <a:rPr lang="en-US" sz="1800" dirty="0"/>
            <a:t>17 September</a:t>
          </a:r>
        </a:p>
      </dgm:t>
    </dgm:pt>
    <dgm:pt modelId="{946F3398-59CB-8F4D-BB00-F842C9F0F314}" type="parTrans" cxnId="{08C2C541-6566-4145-BAD7-AC0917D1ECE2}">
      <dgm:prSet/>
      <dgm:spPr/>
      <dgm:t>
        <a:bodyPr/>
        <a:lstStyle/>
        <a:p>
          <a:endParaRPr lang="en-US"/>
        </a:p>
      </dgm:t>
    </dgm:pt>
    <dgm:pt modelId="{D20F96A8-ABE8-F441-B5D3-594F638A5F4F}" type="sibTrans" cxnId="{08C2C541-6566-4145-BAD7-AC0917D1ECE2}">
      <dgm:prSet/>
      <dgm:spPr/>
      <dgm:t>
        <a:bodyPr/>
        <a:lstStyle/>
        <a:p>
          <a:endParaRPr lang="en-US"/>
        </a:p>
      </dgm:t>
    </dgm:pt>
    <dgm:pt modelId="{4ABD9B86-4339-114F-9A5F-B81401D4217A}">
      <dgm:prSet custT="1"/>
      <dgm:spPr/>
      <dgm:t>
        <a:bodyPr/>
        <a:lstStyle/>
        <a:p>
          <a:r>
            <a:rPr lang="en-US" sz="1800" dirty="0"/>
            <a:t>Staff Training Workshop</a:t>
          </a:r>
        </a:p>
      </dgm:t>
    </dgm:pt>
    <dgm:pt modelId="{25067AEF-D99B-6248-9DF4-75ED1A6F4180}" type="parTrans" cxnId="{CD5B6787-34FC-DB43-96AA-EB123C3E9710}">
      <dgm:prSet/>
      <dgm:spPr/>
      <dgm:t>
        <a:bodyPr/>
        <a:lstStyle/>
        <a:p>
          <a:endParaRPr lang="en-US"/>
        </a:p>
      </dgm:t>
    </dgm:pt>
    <dgm:pt modelId="{F2843FDD-D799-834B-941E-FDB3C3B88CE0}" type="sibTrans" cxnId="{CD5B6787-34FC-DB43-96AA-EB123C3E9710}">
      <dgm:prSet/>
      <dgm:spPr/>
      <dgm:t>
        <a:bodyPr/>
        <a:lstStyle/>
        <a:p>
          <a:endParaRPr lang="en-US"/>
        </a:p>
      </dgm:t>
    </dgm:pt>
    <dgm:pt modelId="{77E1AED9-A5DB-40DC-9776-F982587E0C3C}" type="pres">
      <dgm:prSet presAssocID="{1DF1D156-9E9E-4075-B4FE-CAB515BCF87A}" presName="root" presStyleCnt="0">
        <dgm:presLayoutVars>
          <dgm:chMax/>
          <dgm:chPref/>
          <dgm:animLvl val="lvl"/>
        </dgm:presLayoutVars>
      </dgm:prSet>
      <dgm:spPr/>
    </dgm:pt>
    <dgm:pt modelId="{A25D7ED5-5016-4885-8BB7-241F02BBA8E0}" type="pres">
      <dgm:prSet presAssocID="{1DF1D156-9E9E-4075-B4FE-CAB515BCF87A}" presName="divider" presStyleLbl="fgAccFollowNode1" presStyleIdx="0" presStyleCnt="1"/>
      <dgm:spPr>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tailEnd type="triangle" w="lg" len="lg"/>
        </a:ln>
        <a:effectLst/>
      </dgm:spPr>
    </dgm:pt>
    <dgm:pt modelId="{C4CCA216-BA72-4A22-9A5D-0C280DB3A1E6}" type="pres">
      <dgm:prSet presAssocID="{1DF1D156-9E9E-4075-B4FE-CAB515BCF87A}" presName="nodes" presStyleCnt="0">
        <dgm:presLayoutVars>
          <dgm:chMax/>
          <dgm:chPref/>
          <dgm:animLvl val="lvl"/>
        </dgm:presLayoutVars>
      </dgm:prSet>
      <dgm:spPr/>
    </dgm:pt>
    <dgm:pt modelId="{153E1691-75B0-4C4C-A6CA-94027B63160D}" type="pres">
      <dgm:prSet presAssocID="{CCE94872-15B8-4B1E-975D-5BC1555BE061}" presName="composite" presStyleCnt="0"/>
      <dgm:spPr/>
    </dgm:pt>
    <dgm:pt modelId="{3FB6F457-60F2-431C-A2B1-A196F4A8D470}" type="pres">
      <dgm:prSet presAssocID="{CCE94872-15B8-4B1E-975D-5BC1555BE061}" presName="L1TextContainer" presStyleLbl="revTx" presStyleIdx="0" presStyleCnt="7">
        <dgm:presLayoutVars>
          <dgm:chMax val="1"/>
          <dgm:chPref val="1"/>
          <dgm:bulletEnabled val="1"/>
        </dgm:presLayoutVars>
      </dgm:prSet>
      <dgm:spPr/>
    </dgm:pt>
    <dgm:pt modelId="{8CD24FE7-12DE-424F-96C5-16BC60F3DA9E}" type="pres">
      <dgm:prSet presAssocID="{CCE94872-15B8-4B1E-975D-5BC1555BE061}" presName="L2TextContainerWrapper" presStyleCnt="0">
        <dgm:presLayoutVars>
          <dgm:chMax val="0"/>
          <dgm:chPref val="0"/>
          <dgm:bulletEnabled val="1"/>
        </dgm:presLayoutVars>
      </dgm:prSet>
      <dgm:spPr/>
    </dgm:pt>
    <dgm:pt modelId="{C7FC7782-6B92-4D5E-A3E8-B40E247B5706}" type="pres">
      <dgm:prSet presAssocID="{CCE94872-15B8-4B1E-975D-5BC1555BE061}" presName="L2TextContainer" presStyleLbl="bgAcc1" presStyleIdx="0" presStyleCnt="7" custScaleX="116784" custLinFactNeighborX="4940" custLinFactNeighborY="1909"/>
      <dgm:spPr/>
    </dgm:pt>
    <dgm:pt modelId="{A8C8ED59-6437-4F0C-8AD9-CA3FFEA5CBFF}" type="pres">
      <dgm:prSet presAssocID="{CCE94872-15B8-4B1E-975D-5BC1555BE061}" presName="FlexibleEmptyPlaceHolder" presStyleCnt="0"/>
      <dgm:spPr/>
    </dgm:pt>
    <dgm:pt modelId="{E83FD828-862E-4F2E-BD7D-F2B7F7E41304}" type="pres">
      <dgm:prSet presAssocID="{CCE94872-15B8-4B1E-975D-5BC1555BE061}" presName="ConnectLine" presStyleLbl="sibTrans1D1" presStyleIdx="0" presStyleCnt="7"/>
      <dgm:spPr>
        <a:noFill/>
        <a:ln w="6350" cap="flat" cmpd="sng" algn="ctr">
          <a:solidFill>
            <a:schemeClr val="accent6">
              <a:hueOff val="0"/>
              <a:satOff val="0"/>
              <a:lumOff val="0"/>
              <a:alphaOff val="0"/>
            </a:schemeClr>
          </a:solidFill>
          <a:prstDash val="dash"/>
          <a:miter lim="800000"/>
        </a:ln>
        <a:effectLst/>
      </dgm:spPr>
    </dgm:pt>
    <dgm:pt modelId="{087A0593-CD41-4C7A-B6CD-79B9B478181A}" type="pres">
      <dgm:prSet presAssocID="{CCE94872-15B8-4B1E-975D-5BC1555BE061}" presName="ConnectorPoint" presStyleLbl="alignNode1" presStyleIdx="0" presStyleCnt="7"/>
      <dgm:spPr/>
    </dgm:pt>
    <dgm:pt modelId="{332DB4C9-3250-4833-AC70-6E3C333CBC38}" type="pres">
      <dgm:prSet presAssocID="{CCE94872-15B8-4B1E-975D-5BC1555BE061}" presName="EmptyPlaceHolder" presStyleCnt="0"/>
      <dgm:spPr/>
    </dgm:pt>
    <dgm:pt modelId="{C533AF0A-2A12-4E4C-B89B-0FE4E460A962}" type="pres">
      <dgm:prSet presAssocID="{39BF396B-907C-49A6-89D1-42EC94B42FA2}" presName="spaceBetweenRectangles" presStyleCnt="0"/>
      <dgm:spPr/>
    </dgm:pt>
    <dgm:pt modelId="{B76DFB75-6806-134D-912A-AA3D9EDE7EAC}" type="pres">
      <dgm:prSet presAssocID="{9EBFC005-293D-1B47-93B1-5DF02B6599BE}" presName="composite" presStyleCnt="0"/>
      <dgm:spPr/>
    </dgm:pt>
    <dgm:pt modelId="{BC0158E2-C8F3-4E46-82B3-55A2C5DFA856}" type="pres">
      <dgm:prSet presAssocID="{9EBFC005-293D-1B47-93B1-5DF02B6599BE}" presName="L1TextContainer" presStyleLbl="revTx" presStyleIdx="1" presStyleCnt="7">
        <dgm:presLayoutVars>
          <dgm:chMax val="1"/>
          <dgm:chPref val="1"/>
          <dgm:bulletEnabled val="1"/>
        </dgm:presLayoutVars>
      </dgm:prSet>
      <dgm:spPr/>
    </dgm:pt>
    <dgm:pt modelId="{0F7EF0CF-BA51-E746-984F-9B8664B062D1}" type="pres">
      <dgm:prSet presAssocID="{9EBFC005-293D-1B47-93B1-5DF02B6599BE}" presName="L2TextContainerWrapper" presStyleCnt="0">
        <dgm:presLayoutVars>
          <dgm:chMax val="0"/>
          <dgm:chPref val="0"/>
          <dgm:bulletEnabled val="1"/>
        </dgm:presLayoutVars>
      </dgm:prSet>
      <dgm:spPr/>
    </dgm:pt>
    <dgm:pt modelId="{72F015EA-6B21-E34A-88B4-7577B6594EF0}" type="pres">
      <dgm:prSet presAssocID="{9EBFC005-293D-1B47-93B1-5DF02B6599BE}" presName="L2TextContainer" presStyleLbl="bgAcc1" presStyleIdx="1" presStyleCnt="7" custScaleX="124173"/>
      <dgm:spPr/>
    </dgm:pt>
    <dgm:pt modelId="{C5370CEF-E531-AB40-9A3A-18F77B7AFF0E}" type="pres">
      <dgm:prSet presAssocID="{9EBFC005-293D-1B47-93B1-5DF02B6599BE}" presName="FlexibleEmptyPlaceHolder" presStyleCnt="0"/>
      <dgm:spPr/>
    </dgm:pt>
    <dgm:pt modelId="{C6040E54-E5CA-2445-AC23-5C60E43D366B}" type="pres">
      <dgm:prSet presAssocID="{9EBFC005-293D-1B47-93B1-5DF02B6599BE}" presName="ConnectLine" presStyleLbl="sibTrans1D1" presStyleIdx="1" presStyleCnt="7"/>
      <dgm:spPr>
        <a:noFill/>
        <a:ln w="6350" cap="flat" cmpd="sng" algn="ctr">
          <a:solidFill>
            <a:schemeClr val="accent6">
              <a:hueOff val="0"/>
              <a:satOff val="0"/>
              <a:lumOff val="0"/>
              <a:alphaOff val="0"/>
            </a:schemeClr>
          </a:solidFill>
          <a:prstDash val="dash"/>
          <a:miter lim="800000"/>
        </a:ln>
        <a:effectLst/>
      </dgm:spPr>
    </dgm:pt>
    <dgm:pt modelId="{FDD5AB6E-B486-E141-B231-75D6749060A8}" type="pres">
      <dgm:prSet presAssocID="{9EBFC005-293D-1B47-93B1-5DF02B6599BE}" presName="ConnectorPoint" presStyleLbl="alignNode1" presStyleIdx="1" presStyleCnt="7"/>
      <dgm:spPr/>
    </dgm:pt>
    <dgm:pt modelId="{89E1F0D9-6F70-DF45-A2E7-4D812D29FC7C}" type="pres">
      <dgm:prSet presAssocID="{9EBFC005-293D-1B47-93B1-5DF02B6599BE}" presName="EmptyPlaceHolder" presStyleCnt="0"/>
      <dgm:spPr/>
    </dgm:pt>
    <dgm:pt modelId="{7E23EBDC-ECDE-8142-A85D-65E6B28D36F5}" type="pres">
      <dgm:prSet presAssocID="{E221F00C-515F-DC4B-971B-20E781C415FD}" presName="spaceBetweenRectangles" presStyleCnt="0"/>
      <dgm:spPr/>
    </dgm:pt>
    <dgm:pt modelId="{5AED772B-9E0C-4121-9E14-FF2F4C6C6912}" type="pres">
      <dgm:prSet presAssocID="{E839546C-057E-4196-A7F9-3E8E200982AC}" presName="composite" presStyleCnt="0"/>
      <dgm:spPr/>
    </dgm:pt>
    <dgm:pt modelId="{A5ED651D-DAAB-4122-B9CD-2CC7C170B31C}" type="pres">
      <dgm:prSet presAssocID="{E839546C-057E-4196-A7F9-3E8E200982AC}" presName="L1TextContainer" presStyleLbl="revTx" presStyleIdx="2" presStyleCnt="7">
        <dgm:presLayoutVars>
          <dgm:chMax val="1"/>
          <dgm:chPref val="1"/>
          <dgm:bulletEnabled val="1"/>
        </dgm:presLayoutVars>
      </dgm:prSet>
      <dgm:spPr/>
    </dgm:pt>
    <dgm:pt modelId="{9FC445C6-AD70-476F-81AA-4FB3C8785E1F}" type="pres">
      <dgm:prSet presAssocID="{E839546C-057E-4196-A7F9-3E8E200982AC}" presName="L2TextContainerWrapper" presStyleCnt="0">
        <dgm:presLayoutVars>
          <dgm:chMax val="0"/>
          <dgm:chPref val="0"/>
          <dgm:bulletEnabled val="1"/>
        </dgm:presLayoutVars>
      </dgm:prSet>
      <dgm:spPr/>
    </dgm:pt>
    <dgm:pt modelId="{9B7DD536-462F-4F73-A487-AF0B673F409C}" type="pres">
      <dgm:prSet presAssocID="{E839546C-057E-4196-A7F9-3E8E200982AC}" presName="L2TextContainer" presStyleLbl="bgAcc1" presStyleIdx="2" presStyleCnt="7" custScaleX="96943"/>
      <dgm:spPr/>
    </dgm:pt>
    <dgm:pt modelId="{F4419EF3-6256-432E-99C5-7237BD82094C}" type="pres">
      <dgm:prSet presAssocID="{E839546C-057E-4196-A7F9-3E8E200982AC}" presName="FlexibleEmptyPlaceHolder" presStyleCnt="0"/>
      <dgm:spPr/>
    </dgm:pt>
    <dgm:pt modelId="{7B408545-257D-4831-B10F-7933DBD73283}" type="pres">
      <dgm:prSet presAssocID="{E839546C-057E-4196-A7F9-3E8E200982AC}" presName="ConnectLine" presStyleLbl="sibTrans1D1" presStyleIdx="2" presStyleCnt="7"/>
      <dgm:spPr>
        <a:noFill/>
        <a:ln w="6350" cap="flat" cmpd="sng" algn="ctr">
          <a:solidFill>
            <a:schemeClr val="accent6">
              <a:hueOff val="0"/>
              <a:satOff val="0"/>
              <a:lumOff val="0"/>
              <a:alphaOff val="0"/>
            </a:schemeClr>
          </a:solidFill>
          <a:prstDash val="dash"/>
          <a:miter lim="800000"/>
        </a:ln>
        <a:effectLst/>
      </dgm:spPr>
    </dgm:pt>
    <dgm:pt modelId="{7902EA98-3391-4E0D-ABB7-FFEC57AE6376}" type="pres">
      <dgm:prSet presAssocID="{E839546C-057E-4196-A7F9-3E8E200982AC}" presName="ConnectorPoint" presStyleLbl="alignNode1" presStyleIdx="2" presStyleCnt="7"/>
      <dgm:spPr/>
    </dgm:pt>
    <dgm:pt modelId="{DA8E56B7-FFF7-4589-8F27-248EA5831176}" type="pres">
      <dgm:prSet presAssocID="{E839546C-057E-4196-A7F9-3E8E200982AC}" presName="EmptyPlaceHolder" presStyleCnt="0"/>
      <dgm:spPr/>
    </dgm:pt>
    <dgm:pt modelId="{70994FCB-7258-4CA6-97F8-4623305B6110}" type="pres">
      <dgm:prSet presAssocID="{F8572DE0-805A-48ED-9088-DDA39C76ED48}" presName="spaceBetweenRectangles" presStyleCnt="0"/>
      <dgm:spPr/>
    </dgm:pt>
    <dgm:pt modelId="{1B88C3B8-4209-47BD-AB90-82F4E0142324}" type="pres">
      <dgm:prSet presAssocID="{9FFD2E37-9831-4808-AA7A-6E4AAD1A2314}" presName="composite" presStyleCnt="0"/>
      <dgm:spPr/>
    </dgm:pt>
    <dgm:pt modelId="{A9BD2982-7284-4EDF-86D4-61C0DF172EC8}" type="pres">
      <dgm:prSet presAssocID="{9FFD2E37-9831-4808-AA7A-6E4AAD1A2314}" presName="L1TextContainer" presStyleLbl="revTx" presStyleIdx="3" presStyleCnt="7">
        <dgm:presLayoutVars>
          <dgm:chMax val="1"/>
          <dgm:chPref val="1"/>
          <dgm:bulletEnabled val="1"/>
        </dgm:presLayoutVars>
      </dgm:prSet>
      <dgm:spPr/>
    </dgm:pt>
    <dgm:pt modelId="{F8A7780B-4666-4D6E-9633-1ACD2DA9F6CA}" type="pres">
      <dgm:prSet presAssocID="{9FFD2E37-9831-4808-AA7A-6E4AAD1A2314}" presName="L2TextContainerWrapper" presStyleCnt="0">
        <dgm:presLayoutVars>
          <dgm:chMax val="0"/>
          <dgm:chPref val="0"/>
          <dgm:bulletEnabled val="1"/>
        </dgm:presLayoutVars>
      </dgm:prSet>
      <dgm:spPr/>
    </dgm:pt>
    <dgm:pt modelId="{281482AA-CB1A-4CC8-9A2F-3B41AAAD2C0C}" type="pres">
      <dgm:prSet presAssocID="{9FFD2E37-9831-4808-AA7A-6E4AAD1A2314}" presName="L2TextContainer" presStyleLbl="bgAcc1" presStyleIdx="3" presStyleCnt="7"/>
      <dgm:spPr/>
    </dgm:pt>
    <dgm:pt modelId="{8797A5A6-29D4-484D-A919-EA7597C3D3F8}" type="pres">
      <dgm:prSet presAssocID="{9FFD2E37-9831-4808-AA7A-6E4AAD1A2314}" presName="FlexibleEmptyPlaceHolder" presStyleCnt="0"/>
      <dgm:spPr/>
    </dgm:pt>
    <dgm:pt modelId="{965A5A88-DC0C-497A-849E-680BE04C1158}" type="pres">
      <dgm:prSet presAssocID="{9FFD2E37-9831-4808-AA7A-6E4AAD1A2314}" presName="ConnectLine" presStyleLbl="sibTrans1D1" presStyleIdx="3" presStyleCnt="7"/>
      <dgm:spPr>
        <a:noFill/>
        <a:ln w="6350" cap="flat" cmpd="sng" algn="ctr">
          <a:solidFill>
            <a:schemeClr val="accent6">
              <a:hueOff val="0"/>
              <a:satOff val="0"/>
              <a:lumOff val="0"/>
              <a:alphaOff val="0"/>
            </a:schemeClr>
          </a:solidFill>
          <a:prstDash val="dash"/>
          <a:miter lim="800000"/>
        </a:ln>
        <a:effectLst/>
      </dgm:spPr>
    </dgm:pt>
    <dgm:pt modelId="{49357854-A290-488B-811B-4463054B5E77}" type="pres">
      <dgm:prSet presAssocID="{9FFD2E37-9831-4808-AA7A-6E4AAD1A2314}" presName="ConnectorPoint" presStyleLbl="alignNode1" presStyleIdx="3" presStyleCnt="7"/>
      <dgm:spPr/>
    </dgm:pt>
    <dgm:pt modelId="{5A8ADDD7-3388-40C2-BF96-F7112D8FDE97}" type="pres">
      <dgm:prSet presAssocID="{9FFD2E37-9831-4808-AA7A-6E4AAD1A2314}" presName="EmptyPlaceHolder" presStyleCnt="0"/>
      <dgm:spPr/>
    </dgm:pt>
    <dgm:pt modelId="{A228FE2D-012B-411E-B933-42A4ABFD7718}" type="pres">
      <dgm:prSet presAssocID="{491297E3-0345-4016-A7FA-942B2641F55B}" presName="spaceBetweenRectangles" presStyleCnt="0"/>
      <dgm:spPr/>
    </dgm:pt>
    <dgm:pt modelId="{7F84D0CF-8FCA-4B09-B466-4923AB535AF9}" type="pres">
      <dgm:prSet presAssocID="{ED3A0BD1-8721-4BFD-A184-D8E97D448FE9}" presName="composite" presStyleCnt="0"/>
      <dgm:spPr/>
    </dgm:pt>
    <dgm:pt modelId="{CA40B4BE-72F0-40F7-8724-D8CBE222E9F2}" type="pres">
      <dgm:prSet presAssocID="{ED3A0BD1-8721-4BFD-A184-D8E97D448FE9}" presName="L1TextContainer" presStyleLbl="revTx" presStyleIdx="4" presStyleCnt="7">
        <dgm:presLayoutVars>
          <dgm:chMax val="1"/>
          <dgm:chPref val="1"/>
          <dgm:bulletEnabled val="1"/>
        </dgm:presLayoutVars>
      </dgm:prSet>
      <dgm:spPr/>
    </dgm:pt>
    <dgm:pt modelId="{079D7D83-CC54-4AE0-8281-5885140A2033}" type="pres">
      <dgm:prSet presAssocID="{ED3A0BD1-8721-4BFD-A184-D8E97D448FE9}" presName="L2TextContainerWrapper" presStyleCnt="0">
        <dgm:presLayoutVars>
          <dgm:chMax val="0"/>
          <dgm:chPref val="0"/>
          <dgm:bulletEnabled val="1"/>
        </dgm:presLayoutVars>
      </dgm:prSet>
      <dgm:spPr/>
    </dgm:pt>
    <dgm:pt modelId="{700B01D6-E4E2-4E5C-AC19-63B944F51539}" type="pres">
      <dgm:prSet presAssocID="{ED3A0BD1-8721-4BFD-A184-D8E97D448FE9}" presName="L2TextContainer" presStyleLbl="bgAcc1" presStyleIdx="4" presStyleCnt="7"/>
      <dgm:spPr/>
    </dgm:pt>
    <dgm:pt modelId="{39837964-7C85-4DA4-BE3C-8D872490C6AA}" type="pres">
      <dgm:prSet presAssocID="{ED3A0BD1-8721-4BFD-A184-D8E97D448FE9}" presName="FlexibleEmptyPlaceHolder" presStyleCnt="0"/>
      <dgm:spPr/>
    </dgm:pt>
    <dgm:pt modelId="{6FB8963D-15CB-4A63-9BBE-84DAE3F723CE}" type="pres">
      <dgm:prSet presAssocID="{ED3A0BD1-8721-4BFD-A184-D8E97D448FE9}" presName="ConnectLine" presStyleLbl="sibTrans1D1" presStyleIdx="4" presStyleCnt="7"/>
      <dgm:spPr>
        <a:noFill/>
        <a:ln w="6350" cap="flat" cmpd="sng" algn="ctr">
          <a:solidFill>
            <a:schemeClr val="accent6">
              <a:hueOff val="0"/>
              <a:satOff val="0"/>
              <a:lumOff val="0"/>
              <a:alphaOff val="0"/>
            </a:schemeClr>
          </a:solidFill>
          <a:prstDash val="dash"/>
          <a:miter lim="800000"/>
        </a:ln>
        <a:effectLst/>
      </dgm:spPr>
    </dgm:pt>
    <dgm:pt modelId="{6E5BB460-759F-475B-9608-F24B49DB025E}" type="pres">
      <dgm:prSet presAssocID="{ED3A0BD1-8721-4BFD-A184-D8E97D448FE9}" presName="ConnectorPoint" presStyleLbl="alignNode1" presStyleIdx="4" presStyleCnt="7"/>
      <dgm:spPr/>
    </dgm:pt>
    <dgm:pt modelId="{5CE90BAD-6179-47EE-93F5-38050C94FDFC}" type="pres">
      <dgm:prSet presAssocID="{ED3A0BD1-8721-4BFD-A184-D8E97D448FE9}" presName="EmptyPlaceHolder" presStyleCnt="0"/>
      <dgm:spPr/>
    </dgm:pt>
    <dgm:pt modelId="{51BCC8CA-A541-4B06-82B9-EAB4999F5F38}" type="pres">
      <dgm:prSet presAssocID="{750EDC3B-E409-412C-918C-3834DEE93A16}" presName="spaceBetweenRectangles" presStyleCnt="0"/>
      <dgm:spPr/>
    </dgm:pt>
    <dgm:pt modelId="{C5CFC677-041F-984B-9B43-6B382EF91F0A}" type="pres">
      <dgm:prSet presAssocID="{F2116BDB-570C-404B-9803-16C779525AD3}" presName="composite" presStyleCnt="0"/>
      <dgm:spPr/>
    </dgm:pt>
    <dgm:pt modelId="{0B262F1C-96B2-9241-8E29-751188CFCB05}" type="pres">
      <dgm:prSet presAssocID="{F2116BDB-570C-404B-9803-16C779525AD3}" presName="L1TextContainer" presStyleLbl="revTx" presStyleIdx="5" presStyleCnt="7">
        <dgm:presLayoutVars>
          <dgm:chMax val="1"/>
          <dgm:chPref val="1"/>
          <dgm:bulletEnabled val="1"/>
        </dgm:presLayoutVars>
      </dgm:prSet>
      <dgm:spPr/>
    </dgm:pt>
    <dgm:pt modelId="{220651F7-DB62-5C49-9026-117805A1A508}" type="pres">
      <dgm:prSet presAssocID="{F2116BDB-570C-404B-9803-16C779525AD3}" presName="L2TextContainerWrapper" presStyleCnt="0">
        <dgm:presLayoutVars>
          <dgm:chMax val="0"/>
          <dgm:chPref val="0"/>
          <dgm:bulletEnabled val="1"/>
        </dgm:presLayoutVars>
      </dgm:prSet>
      <dgm:spPr/>
    </dgm:pt>
    <dgm:pt modelId="{6CF3A967-E899-D047-B459-F20473BD8A11}" type="pres">
      <dgm:prSet presAssocID="{F2116BDB-570C-404B-9803-16C779525AD3}" presName="L2TextContainer" presStyleLbl="bgAcc1" presStyleIdx="5" presStyleCnt="7" custScaleX="108450"/>
      <dgm:spPr/>
    </dgm:pt>
    <dgm:pt modelId="{C242555F-B723-8049-811D-26390918A32C}" type="pres">
      <dgm:prSet presAssocID="{F2116BDB-570C-404B-9803-16C779525AD3}" presName="FlexibleEmptyPlaceHolder" presStyleCnt="0"/>
      <dgm:spPr/>
    </dgm:pt>
    <dgm:pt modelId="{3501CF0A-DB03-4643-A608-DF2F2034C4BF}" type="pres">
      <dgm:prSet presAssocID="{F2116BDB-570C-404B-9803-16C779525AD3}" presName="ConnectLine" presStyleLbl="sibTrans1D1" presStyleIdx="5" presStyleCnt="7"/>
      <dgm:spPr>
        <a:noFill/>
        <a:ln w="6350" cap="flat" cmpd="sng" algn="ctr">
          <a:solidFill>
            <a:schemeClr val="accent6">
              <a:hueOff val="0"/>
              <a:satOff val="0"/>
              <a:lumOff val="0"/>
              <a:alphaOff val="0"/>
            </a:schemeClr>
          </a:solidFill>
          <a:prstDash val="dash"/>
          <a:miter lim="800000"/>
        </a:ln>
        <a:effectLst/>
      </dgm:spPr>
    </dgm:pt>
    <dgm:pt modelId="{0C3E6A8A-4602-F84D-8DAF-25A43835A822}" type="pres">
      <dgm:prSet presAssocID="{F2116BDB-570C-404B-9803-16C779525AD3}" presName="ConnectorPoint" presStyleLbl="alignNode1" presStyleIdx="5" presStyleCnt="7"/>
      <dgm:spPr/>
    </dgm:pt>
    <dgm:pt modelId="{7C9AD93F-7B8E-8047-AB93-50BFF2BAD5FA}" type="pres">
      <dgm:prSet presAssocID="{F2116BDB-570C-404B-9803-16C779525AD3}" presName="EmptyPlaceHolder" presStyleCnt="0"/>
      <dgm:spPr/>
    </dgm:pt>
    <dgm:pt modelId="{150871F4-1702-6F48-B135-38FA33A97153}" type="pres">
      <dgm:prSet presAssocID="{2F508E08-36BA-4C56-9621-C59C0AF43882}" presName="spaceBetweenRectangles" presStyleCnt="0"/>
      <dgm:spPr/>
    </dgm:pt>
    <dgm:pt modelId="{48EE1D9D-1926-D54E-A846-0FEFED35385E}" type="pres">
      <dgm:prSet presAssocID="{B8858396-0F5A-5043-871F-F54FB01F6D60}" presName="composite" presStyleCnt="0"/>
      <dgm:spPr/>
    </dgm:pt>
    <dgm:pt modelId="{0525E969-0C00-C640-9D99-5C3681E6AF48}" type="pres">
      <dgm:prSet presAssocID="{B8858396-0F5A-5043-871F-F54FB01F6D60}" presName="L1TextContainer" presStyleLbl="revTx" presStyleIdx="6" presStyleCnt="7">
        <dgm:presLayoutVars>
          <dgm:chMax val="1"/>
          <dgm:chPref val="1"/>
          <dgm:bulletEnabled val="1"/>
        </dgm:presLayoutVars>
      </dgm:prSet>
      <dgm:spPr/>
    </dgm:pt>
    <dgm:pt modelId="{6EBAA2E6-D773-CD41-8ECD-7C1508FFACCD}" type="pres">
      <dgm:prSet presAssocID="{B8858396-0F5A-5043-871F-F54FB01F6D60}" presName="L2TextContainerWrapper" presStyleCnt="0">
        <dgm:presLayoutVars>
          <dgm:chMax val="0"/>
          <dgm:chPref val="0"/>
          <dgm:bulletEnabled val="1"/>
        </dgm:presLayoutVars>
      </dgm:prSet>
      <dgm:spPr/>
    </dgm:pt>
    <dgm:pt modelId="{77EFD237-81E7-4747-B1D1-31B84AAFF9B0}" type="pres">
      <dgm:prSet presAssocID="{B8858396-0F5A-5043-871F-F54FB01F6D60}" presName="L2TextContainer" presStyleLbl="bgAcc1" presStyleIdx="6" presStyleCnt="7"/>
      <dgm:spPr/>
    </dgm:pt>
    <dgm:pt modelId="{60C10108-80E2-9C45-B7E7-E1A3F14937FC}" type="pres">
      <dgm:prSet presAssocID="{B8858396-0F5A-5043-871F-F54FB01F6D60}" presName="FlexibleEmptyPlaceHolder" presStyleCnt="0"/>
      <dgm:spPr/>
    </dgm:pt>
    <dgm:pt modelId="{8862AE3E-73AD-F94A-AAB0-F15D9F591B56}" type="pres">
      <dgm:prSet presAssocID="{B8858396-0F5A-5043-871F-F54FB01F6D60}" presName="ConnectLine" presStyleLbl="sibTrans1D1" presStyleIdx="6" presStyleCnt="7"/>
      <dgm:spPr>
        <a:noFill/>
        <a:ln w="6350" cap="flat" cmpd="sng" algn="ctr">
          <a:solidFill>
            <a:schemeClr val="accent6">
              <a:hueOff val="0"/>
              <a:satOff val="0"/>
              <a:lumOff val="0"/>
              <a:alphaOff val="0"/>
            </a:schemeClr>
          </a:solidFill>
          <a:prstDash val="dash"/>
          <a:miter lim="800000"/>
        </a:ln>
        <a:effectLst/>
      </dgm:spPr>
    </dgm:pt>
    <dgm:pt modelId="{80208594-4ECD-2343-98FB-0217A10917F8}" type="pres">
      <dgm:prSet presAssocID="{B8858396-0F5A-5043-871F-F54FB01F6D60}" presName="ConnectorPoint" presStyleLbl="alignNode1" presStyleIdx="6" presStyleCnt="7"/>
      <dgm:spPr/>
    </dgm:pt>
    <dgm:pt modelId="{AD88FD44-5800-794D-BA7A-9FEE717A67CC}" type="pres">
      <dgm:prSet presAssocID="{B8858396-0F5A-5043-871F-F54FB01F6D60}" presName="EmptyPlaceHolder" presStyleCnt="0"/>
      <dgm:spPr/>
    </dgm:pt>
  </dgm:ptLst>
  <dgm:cxnLst>
    <dgm:cxn modelId="{DEB5D004-333A-D445-8DD3-6AA4075FC114}" type="presOf" srcId="{06DEE2EA-A8F2-2F4A-AEA7-CF8BD2D99383}" destId="{6CF3A967-E899-D047-B459-F20473BD8A11}" srcOrd="0" destOrd="0" presId="urn:microsoft.com/office/officeart/2016/7/layout/BasicTimeline"/>
    <dgm:cxn modelId="{1525510E-3A5F-4280-817A-A14E99342009}" srcId="{1DF1D156-9E9E-4075-B4FE-CAB515BCF87A}" destId="{9FFD2E37-9831-4808-AA7A-6E4AAD1A2314}" srcOrd="3" destOrd="0" parTransId="{B8AB9AC1-BA43-46AE-9110-356AC6F74248}" sibTransId="{491297E3-0345-4016-A7FA-942B2641F55B}"/>
    <dgm:cxn modelId="{574FD211-E8DC-F74D-B588-787F0EC8A6BE}" srcId="{9EBFC005-293D-1B47-93B1-5DF02B6599BE}" destId="{FC8CFC45-667E-964B-A242-A4477454604B}" srcOrd="0" destOrd="0" parTransId="{26DF4163-650D-184B-975C-DCD1BB749B2F}" sibTransId="{0498D96B-C8DC-0948-BBDB-E42224E77230}"/>
    <dgm:cxn modelId="{9016CA12-29F2-4AD5-B816-35941F6F3527}" srcId="{E839546C-057E-4196-A7F9-3E8E200982AC}" destId="{DEB23436-BA87-40CC-A13B-EAFF81E69C61}" srcOrd="0" destOrd="0" parTransId="{60B6D21B-6BAD-4335-94EC-6B16810517CF}" sibTransId="{1713A4FC-734A-4C4C-9344-BCA926567167}"/>
    <dgm:cxn modelId="{108F1618-A65C-6147-A676-0D9935E2A3E8}" type="presOf" srcId="{DEB23436-BA87-40CC-A13B-EAFF81E69C61}" destId="{9B7DD536-462F-4F73-A487-AF0B673F409C}" srcOrd="0" destOrd="0" presId="urn:microsoft.com/office/officeart/2016/7/layout/BasicTimeline"/>
    <dgm:cxn modelId="{BAF3E233-BB49-4142-B0BF-1391182E02FE}" type="presOf" srcId="{9FFD2E37-9831-4808-AA7A-6E4AAD1A2314}" destId="{A9BD2982-7284-4EDF-86D4-61C0DF172EC8}" srcOrd="0" destOrd="0" presId="urn:microsoft.com/office/officeart/2016/7/layout/BasicTimeline"/>
    <dgm:cxn modelId="{4AECE837-064A-D947-81EF-DDE489B9C6BF}" type="presOf" srcId="{CCE94872-15B8-4B1E-975D-5BC1555BE061}" destId="{3FB6F457-60F2-431C-A2B1-A196F4A8D470}" srcOrd="0" destOrd="0" presId="urn:microsoft.com/office/officeart/2016/7/layout/BasicTimeline"/>
    <dgm:cxn modelId="{08C2C541-6566-4145-BAD7-AC0917D1ECE2}" srcId="{1DF1D156-9E9E-4075-B4FE-CAB515BCF87A}" destId="{B8858396-0F5A-5043-871F-F54FB01F6D60}" srcOrd="6" destOrd="0" parTransId="{946F3398-59CB-8F4D-BB00-F842C9F0F314}" sibTransId="{D20F96A8-ABE8-F441-B5D3-594F638A5F4F}"/>
    <dgm:cxn modelId="{CBEEBA50-1284-4449-87D6-954C79A80474}" srcId="{ED3A0BD1-8721-4BFD-A184-D8E97D448FE9}" destId="{313880ED-0E5C-413D-8B03-88DF730B2828}" srcOrd="0" destOrd="0" parTransId="{1E142E10-F854-407F-85CB-546EF9F10C29}" sibTransId="{A35358B9-1B07-4C98-96CA-A69DED384455}"/>
    <dgm:cxn modelId="{B719695A-2B38-1346-8385-2BF5FA90A8FE}" type="presOf" srcId="{F2116BDB-570C-404B-9803-16C779525AD3}" destId="{0B262F1C-96B2-9241-8E29-751188CFCB05}" srcOrd="0" destOrd="0" presId="urn:microsoft.com/office/officeart/2016/7/layout/BasicTimeline"/>
    <dgm:cxn modelId="{FA3C4261-EC75-D84E-89F2-4876FE6E1EDC}" srcId="{1DF1D156-9E9E-4075-B4FE-CAB515BCF87A}" destId="{9EBFC005-293D-1B47-93B1-5DF02B6599BE}" srcOrd="1" destOrd="0" parTransId="{A57AF96C-1C5D-E843-9E6E-A311D68902EF}" sibTransId="{E221F00C-515F-DC4B-971B-20E781C415FD}"/>
    <dgm:cxn modelId="{00623562-362D-C046-A334-11E21D75A0DE}" type="presOf" srcId="{FC8CFC45-667E-964B-A242-A4477454604B}" destId="{72F015EA-6B21-E34A-88B4-7577B6594EF0}" srcOrd="0" destOrd="0" presId="urn:microsoft.com/office/officeart/2016/7/layout/BasicTimeline"/>
    <dgm:cxn modelId="{FF311E68-74B5-47BD-B1B7-8DD30C930071}" srcId="{1DF1D156-9E9E-4075-B4FE-CAB515BCF87A}" destId="{CCE94872-15B8-4B1E-975D-5BC1555BE061}" srcOrd="0" destOrd="0" parTransId="{6FAF2F0B-151B-4CBC-B65F-9E2BFE6B98CF}" sibTransId="{39BF396B-907C-49A6-89D1-42EC94B42FA2}"/>
    <dgm:cxn modelId="{E936B67B-1B8F-4C2F-8DCE-93063F22BB25}" srcId="{1DF1D156-9E9E-4075-B4FE-CAB515BCF87A}" destId="{ED3A0BD1-8721-4BFD-A184-D8E97D448FE9}" srcOrd="4" destOrd="0" parTransId="{1231D495-576D-473A-B1F4-143FEF48BB2D}" sibTransId="{750EDC3B-E409-412C-918C-3834DEE93A16}"/>
    <dgm:cxn modelId="{71C51C7D-C35C-BD49-9E94-97B96CDD5775}" type="presOf" srcId="{ED3A0BD1-8721-4BFD-A184-D8E97D448FE9}" destId="{CA40B4BE-72F0-40F7-8724-D8CBE222E9F2}" srcOrd="0" destOrd="0" presId="urn:microsoft.com/office/officeart/2016/7/layout/BasicTimeline"/>
    <dgm:cxn modelId="{48A3BD80-CAFA-734E-BCCC-4290D9735ABC}" type="presOf" srcId="{B8858396-0F5A-5043-871F-F54FB01F6D60}" destId="{0525E969-0C00-C640-9D99-5C3681E6AF48}" srcOrd="0" destOrd="0" presId="urn:microsoft.com/office/officeart/2016/7/layout/BasicTimeline"/>
    <dgm:cxn modelId="{8AD4FA86-2D58-4AE2-9516-A87B1AD85FCF}" type="presOf" srcId="{1DF1D156-9E9E-4075-B4FE-CAB515BCF87A}" destId="{77E1AED9-A5DB-40DC-9776-F982587E0C3C}" srcOrd="0" destOrd="0" presId="urn:microsoft.com/office/officeart/2016/7/layout/BasicTimeline"/>
    <dgm:cxn modelId="{CD5B6787-34FC-DB43-96AA-EB123C3E9710}" srcId="{B8858396-0F5A-5043-871F-F54FB01F6D60}" destId="{4ABD9B86-4339-114F-9A5F-B81401D4217A}" srcOrd="0" destOrd="0" parTransId="{25067AEF-D99B-6248-9DF4-75ED1A6F4180}" sibTransId="{F2843FDD-D799-834B-941E-FDB3C3B88CE0}"/>
    <dgm:cxn modelId="{C2923A8B-A3E8-6C42-A8FC-2A07807A40AE}" srcId="{F2116BDB-570C-404B-9803-16C779525AD3}" destId="{06DEE2EA-A8F2-2F4A-AEA7-CF8BD2D99383}" srcOrd="0" destOrd="0" parTransId="{CBFE3A6E-7008-9249-8A41-90D5643C334B}" sibTransId="{2582F6E5-C54A-4446-A02B-E7F6C7C11CA6}"/>
    <dgm:cxn modelId="{A980DB8C-D45D-D14A-85B5-0C228A26C7F5}" type="presOf" srcId="{4ABD9B86-4339-114F-9A5F-B81401D4217A}" destId="{77EFD237-81E7-4747-B1D1-31B84AAFF9B0}" srcOrd="0" destOrd="0" presId="urn:microsoft.com/office/officeart/2016/7/layout/BasicTimeline"/>
    <dgm:cxn modelId="{0E609894-D1BD-FC43-B1EC-EC84D114BE9B}" type="presOf" srcId="{E839546C-057E-4196-A7F9-3E8E200982AC}" destId="{A5ED651D-DAAB-4122-B9CD-2CC7C170B31C}" srcOrd="0" destOrd="0" presId="urn:microsoft.com/office/officeart/2016/7/layout/BasicTimeline"/>
    <dgm:cxn modelId="{925EE2A2-454D-324A-BE8E-A8C516407FA6}" type="presOf" srcId="{B2DAFA5A-873B-432F-BD59-3A34905D3548}" destId="{C7FC7782-6B92-4D5E-A3E8-B40E247B5706}" srcOrd="0" destOrd="0" presId="urn:microsoft.com/office/officeart/2016/7/layout/BasicTimeline"/>
    <dgm:cxn modelId="{DDE107B0-DABE-2143-8E1D-22ECE1770A10}" type="presOf" srcId="{0BB0099F-5EC0-4902-B707-8EBCC9655763}" destId="{281482AA-CB1A-4CC8-9A2F-3B41AAAD2C0C}" srcOrd="0" destOrd="0" presId="urn:microsoft.com/office/officeart/2016/7/layout/BasicTimeline"/>
    <dgm:cxn modelId="{4FF17FB2-1474-4175-B77F-FB02497131E7}" srcId="{1DF1D156-9E9E-4075-B4FE-CAB515BCF87A}" destId="{F2116BDB-570C-404B-9803-16C779525AD3}" srcOrd="5" destOrd="0" parTransId="{3B6FF7DD-7DC6-43D6-A3AD-424CCF6E36FA}" sibTransId="{2F508E08-36BA-4C56-9621-C59C0AF43882}"/>
    <dgm:cxn modelId="{4AD7FCC9-B9FD-431F-B54F-B9959155AD10}" srcId="{1DF1D156-9E9E-4075-B4FE-CAB515BCF87A}" destId="{E839546C-057E-4196-A7F9-3E8E200982AC}" srcOrd="2" destOrd="0" parTransId="{FE833812-59F7-4582-8261-E57FF3A4E1FF}" sibTransId="{F8572DE0-805A-48ED-9088-DDA39C76ED48}"/>
    <dgm:cxn modelId="{7766D9CB-521C-4132-8DCC-797AFF2A87F0}" srcId="{9FFD2E37-9831-4808-AA7A-6E4AAD1A2314}" destId="{0BB0099F-5EC0-4902-B707-8EBCC9655763}" srcOrd="0" destOrd="0" parTransId="{831361AB-BC9A-4A84-AC9A-0D0351D689EE}" sibTransId="{9936C058-9365-4454-95DD-D78B30633367}"/>
    <dgm:cxn modelId="{FF2A59D1-059E-D342-B77A-ACEF9996C587}" type="presOf" srcId="{9EBFC005-293D-1B47-93B1-5DF02B6599BE}" destId="{BC0158E2-C8F3-4E46-82B3-55A2C5DFA856}" srcOrd="0" destOrd="0" presId="urn:microsoft.com/office/officeart/2016/7/layout/BasicTimeline"/>
    <dgm:cxn modelId="{29CCD1F3-F272-4E02-AE73-FED981D574B6}" srcId="{CCE94872-15B8-4B1E-975D-5BC1555BE061}" destId="{B2DAFA5A-873B-432F-BD59-3A34905D3548}" srcOrd="0" destOrd="0" parTransId="{63E65057-02D9-4FA2-851A-EEC3F574EDFF}" sibTransId="{3967ADCE-95D1-4F51-90D1-0E203809FB55}"/>
    <dgm:cxn modelId="{586643F9-D196-E748-9F91-7BAF5FF668E1}" type="presOf" srcId="{313880ED-0E5C-413D-8B03-88DF730B2828}" destId="{700B01D6-E4E2-4E5C-AC19-63B944F51539}" srcOrd="0" destOrd="0" presId="urn:microsoft.com/office/officeart/2016/7/layout/BasicTimeline"/>
    <dgm:cxn modelId="{94F845C7-0C9C-584E-952D-D912FB89128F}" type="presParOf" srcId="{77E1AED9-A5DB-40DC-9776-F982587E0C3C}" destId="{A25D7ED5-5016-4885-8BB7-241F02BBA8E0}" srcOrd="0" destOrd="0" presId="urn:microsoft.com/office/officeart/2016/7/layout/BasicTimeline"/>
    <dgm:cxn modelId="{2D48FD3C-6892-0C43-A96E-12020262266C}" type="presParOf" srcId="{77E1AED9-A5DB-40DC-9776-F982587E0C3C}" destId="{C4CCA216-BA72-4A22-9A5D-0C280DB3A1E6}" srcOrd="1" destOrd="0" presId="urn:microsoft.com/office/officeart/2016/7/layout/BasicTimeline"/>
    <dgm:cxn modelId="{54AB124C-B51A-8E48-B76A-5F559715EE6F}" type="presParOf" srcId="{C4CCA216-BA72-4A22-9A5D-0C280DB3A1E6}" destId="{153E1691-75B0-4C4C-A6CA-94027B63160D}" srcOrd="0" destOrd="0" presId="urn:microsoft.com/office/officeart/2016/7/layout/BasicTimeline"/>
    <dgm:cxn modelId="{AA56EEB1-78DF-5542-AAA5-3BFB0A4E094F}" type="presParOf" srcId="{153E1691-75B0-4C4C-A6CA-94027B63160D}" destId="{3FB6F457-60F2-431C-A2B1-A196F4A8D470}" srcOrd="0" destOrd="0" presId="urn:microsoft.com/office/officeart/2016/7/layout/BasicTimeline"/>
    <dgm:cxn modelId="{F5AAE0B3-B551-A741-92FE-69ECBE2BC96E}" type="presParOf" srcId="{153E1691-75B0-4C4C-A6CA-94027B63160D}" destId="{8CD24FE7-12DE-424F-96C5-16BC60F3DA9E}" srcOrd="1" destOrd="0" presId="urn:microsoft.com/office/officeart/2016/7/layout/BasicTimeline"/>
    <dgm:cxn modelId="{FCC931CB-147C-184F-B9AB-0C9D54FDB014}" type="presParOf" srcId="{8CD24FE7-12DE-424F-96C5-16BC60F3DA9E}" destId="{C7FC7782-6B92-4D5E-A3E8-B40E247B5706}" srcOrd="0" destOrd="0" presId="urn:microsoft.com/office/officeart/2016/7/layout/BasicTimeline"/>
    <dgm:cxn modelId="{B6579EA7-512E-A04B-90CD-B5F97D6A315C}" type="presParOf" srcId="{8CD24FE7-12DE-424F-96C5-16BC60F3DA9E}" destId="{A8C8ED59-6437-4F0C-8AD9-CA3FFEA5CBFF}" srcOrd="1" destOrd="0" presId="urn:microsoft.com/office/officeart/2016/7/layout/BasicTimeline"/>
    <dgm:cxn modelId="{5A2801BB-A0F5-5E48-A9BC-C4795675AA91}" type="presParOf" srcId="{153E1691-75B0-4C4C-A6CA-94027B63160D}" destId="{E83FD828-862E-4F2E-BD7D-F2B7F7E41304}" srcOrd="2" destOrd="0" presId="urn:microsoft.com/office/officeart/2016/7/layout/BasicTimeline"/>
    <dgm:cxn modelId="{0F1C1DC4-34E2-AC4A-975A-FE6736E2E0A5}" type="presParOf" srcId="{153E1691-75B0-4C4C-A6CA-94027B63160D}" destId="{087A0593-CD41-4C7A-B6CD-79B9B478181A}" srcOrd="3" destOrd="0" presId="urn:microsoft.com/office/officeart/2016/7/layout/BasicTimeline"/>
    <dgm:cxn modelId="{FB8E17FC-AD72-C247-B110-AE5A575F207D}" type="presParOf" srcId="{153E1691-75B0-4C4C-A6CA-94027B63160D}" destId="{332DB4C9-3250-4833-AC70-6E3C333CBC38}" srcOrd="4" destOrd="0" presId="urn:microsoft.com/office/officeart/2016/7/layout/BasicTimeline"/>
    <dgm:cxn modelId="{82EA6A9C-8523-ED4A-8AB4-F29CF7246740}" type="presParOf" srcId="{C4CCA216-BA72-4A22-9A5D-0C280DB3A1E6}" destId="{C533AF0A-2A12-4E4C-B89B-0FE4E460A962}" srcOrd="1" destOrd="0" presId="urn:microsoft.com/office/officeart/2016/7/layout/BasicTimeline"/>
    <dgm:cxn modelId="{0B557D98-217B-B949-99F3-44F1D97B328D}" type="presParOf" srcId="{C4CCA216-BA72-4A22-9A5D-0C280DB3A1E6}" destId="{B76DFB75-6806-134D-912A-AA3D9EDE7EAC}" srcOrd="2" destOrd="0" presId="urn:microsoft.com/office/officeart/2016/7/layout/BasicTimeline"/>
    <dgm:cxn modelId="{359A4257-CA47-E344-8599-FC4CB98E98CD}" type="presParOf" srcId="{B76DFB75-6806-134D-912A-AA3D9EDE7EAC}" destId="{BC0158E2-C8F3-4E46-82B3-55A2C5DFA856}" srcOrd="0" destOrd="0" presId="urn:microsoft.com/office/officeart/2016/7/layout/BasicTimeline"/>
    <dgm:cxn modelId="{AACB4A2B-4561-DA48-8533-16F34DFABF5D}" type="presParOf" srcId="{B76DFB75-6806-134D-912A-AA3D9EDE7EAC}" destId="{0F7EF0CF-BA51-E746-984F-9B8664B062D1}" srcOrd="1" destOrd="0" presId="urn:microsoft.com/office/officeart/2016/7/layout/BasicTimeline"/>
    <dgm:cxn modelId="{86986354-D1DE-B844-8C82-4EA587D350BD}" type="presParOf" srcId="{0F7EF0CF-BA51-E746-984F-9B8664B062D1}" destId="{72F015EA-6B21-E34A-88B4-7577B6594EF0}" srcOrd="0" destOrd="0" presId="urn:microsoft.com/office/officeart/2016/7/layout/BasicTimeline"/>
    <dgm:cxn modelId="{01C373F4-7B6E-CF4E-968F-36806FC76A4A}" type="presParOf" srcId="{0F7EF0CF-BA51-E746-984F-9B8664B062D1}" destId="{C5370CEF-E531-AB40-9A3A-18F77B7AFF0E}" srcOrd="1" destOrd="0" presId="urn:microsoft.com/office/officeart/2016/7/layout/BasicTimeline"/>
    <dgm:cxn modelId="{9CAD9087-56E7-8F44-A21D-767C300FDE6D}" type="presParOf" srcId="{B76DFB75-6806-134D-912A-AA3D9EDE7EAC}" destId="{C6040E54-E5CA-2445-AC23-5C60E43D366B}" srcOrd="2" destOrd="0" presId="urn:microsoft.com/office/officeart/2016/7/layout/BasicTimeline"/>
    <dgm:cxn modelId="{C0335405-EA23-104B-ABE0-D1F633562311}" type="presParOf" srcId="{B76DFB75-6806-134D-912A-AA3D9EDE7EAC}" destId="{FDD5AB6E-B486-E141-B231-75D6749060A8}" srcOrd="3" destOrd="0" presId="urn:microsoft.com/office/officeart/2016/7/layout/BasicTimeline"/>
    <dgm:cxn modelId="{92D268DE-66C7-8349-922D-177D6BFDEF6C}" type="presParOf" srcId="{B76DFB75-6806-134D-912A-AA3D9EDE7EAC}" destId="{89E1F0D9-6F70-DF45-A2E7-4D812D29FC7C}" srcOrd="4" destOrd="0" presId="urn:microsoft.com/office/officeart/2016/7/layout/BasicTimeline"/>
    <dgm:cxn modelId="{5EDC4449-1704-174B-B761-0E8B160B22A5}" type="presParOf" srcId="{C4CCA216-BA72-4A22-9A5D-0C280DB3A1E6}" destId="{7E23EBDC-ECDE-8142-A85D-65E6B28D36F5}" srcOrd="3" destOrd="0" presId="urn:microsoft.com/office/officeart/2016/7/layout/BasicTimeline"/>
    <dgm:cxn modelId="{F2D4421B-9F9A-6E43-8699-34A6366AF3A4}" type="presParOf" srcId="{C4CCA216-BA72-4A22-9A5D-0C280DB3A1E6}" destId="{5AED772B-9E0C-4121-9E14-FF2F4C6C6912}" srcOrd="4" destOrd="0" presId="urn:microsoft.com/office/officeart/2016/7/layout/BasicTimeline"/>
    <dgm:cxn modelId="{DC73359C-6232-9644-8EE4-40A0F65F01D8}" type="presParOf" srcId="{5AED772B-9E0C-4121-9E14-FF2F4C6C6912}" destId="{A5ED651D-DAAB-4122-B9CD-2CC7C170B31C}" srcOrd="0" destOrd="0" presId="urn:microsoft.com/office/officeart/2016/7/layout/BasicTimeline"/>
    <dgm:cxn modelId="{B35E471A-13BA-1340-BDF1-FDB82B497677}" type="presParOf" srcId="{5AED772B-9E0C-4121-9E14-FF2F4C6C6912}" destId="{9FC445C6-AD70-476F-81AA-4FB3C8785E1F}" srcOrd="1" destOrd="0" presId="urn:microsoft.com/office/officeart/2016/7/layout/BasicTimeline"/>
    <dgm:cxn modelId="{206EA52E-21F2-E94C-B1F5-B134041B9D6A}" type="presParOf" srcId="{9FC445C6-AD70-476F-81AA-4FB3C8785E1F}" destId="{9B7DD536-462F-4F73-A487-AF0B673F409C}" srcOrd="0" destOrd="0" presId="urn:microsoft.com/office/officeart/2016/7/layout/BasicTimeline"/>
    <dgm:cxn modelId="{1BDC44F5-8F7B-4445-BA6B-4FBC1AE00D6A}" type="presParOf" srcId="{9FC445C6-AD70-476F-81AA-4FB3C8785E1F}" destId="{F4419EF3-6256-432E-99C5-7237BD82094C}" srcOrd="1" destOrd="0" presId="urn:microsoft.com/office/officeart/2016/7/layout/BasicTimeline"/>
    <dgm:cxn modelId="{D340F509-E49A-BD4B-A95D-4393C9B22FE2}" type="presParOf" srcId="{5AED772B-9E0C-4121-9E14-FF2F4C6C6912}" destId="{7B408545-257D-4831-B10F-7933DBD73283}" srcOrd="2" destOrd="0" presId="urn:microsoft.com/office/officeart/2016/7/layout/BasicTimeline"/>
    <dgm:cxn modelId="{7B644230-E2B3-4D48-9167-9A31FFEF6D97}" type="presParOf" srcId="{5AED772B-9E0C-4121-9E14-FF2F4C6C6912}" destId="{7902EA98-3391-4E0D-ABB7-FFEC57AE6376}" srcOrd="3" destOrd="0" presId="urn:microsoft.com/office/officeart/2016/7/layout/BasicTimeline"/>
    <dgm:cxn modelId="{4651F6FE-1C30-9E46-B7A1-775A9FF8C18D}" type="presParOf" srcId="{5AED772B-9E0C-4121-9E14-FF2F4C6C6912}" destId="{DA8E56B7-FFF7-4589-8F27-248EA5831176}" srcOrd="4" destOrd="0" presId="urn:microsoft.com/office/officeart/2016/7/layout/BasicTimeline"/>
    <dgm:cxn modelId="{A11CC87F-D715-8549-AB84-5521222BE30D}" type="presParOf" srcId="{C4CCA216-BA72-4A22-9A5D-0C280DB3A1E6}" destId="{70994FCB-7258-4CA6-97F8-4623305B6110}" srcOrd="5" destOrd="0" presId="urn:microsoft.com/office/officeart/2016/7/layout/BasicTimeline"/>
    <dgm:cxn modelId="{CC0F7158-7E3E-2148-AA98-8E81C6FD0F78}" type="presParOf" srcId="{C4CCA216-BA72-4A22-9A5D-0C280DB3A1E6}" destId="{1B88C3B8-4209-47BD-AB90-82F4E0142324}" srcOrd="6" destOrd="0" presId="urn:microsoft.com/office/officeart/2016/7/layout/BasicTimeline"/>
    <dgm:cxn modelId="{822E8F7C-9563-D64C-8FE5-91DE87CAD9E8}" type="presParOf" srcId="{1B88C3B8-4209-47BD-AB90-82F4E0142324}" destId="{A9BD2982-7284-4EDF-86D4-61C0DF172EC8}" srcOrd="0" destOrd="0" presId="urn:microsoft.com/office/officeart/2016/7/layout/BasicTimeline"/>
    <dgm:cxn modelId="{FFA28DF7-C1AD-FA41-90FF-515B8810A03A}" type="presParOf" srcId="{1B88C3B8-4209-47BD-AB90-82F4E0142324}" destId="{F8A7780B-4666-4D6E-9633-1ACD2DA9F6CA}" srcOrd="1" destOrd="0" presId="urn:microsoft.com/office/officeart/2016/7/layout/BasicTimeline"/>
    <dgm:cxn modelId="{D7AB8E73-95CE-B043-B50B-F37D5703A15D}" type="presParOf" srcId="{F8A7780B-4666-4D6E-9633-1ACD2DA9F6CA}" destId="{281482AA-CB1A-4CC8-9A2F-3B41AAAD2C0C}" srcOrd="0" destOrd="0" presId="urn:microsoft.com/office/officeart/2016/7/layout/BasicTimeline"/>
    <dgm:cxn modelId="{5AA3C0B7-75DE-F441-B615-6B15D0BAE9A2}" type="presParOf" srcId="{F8A7780B-4666-4D6E-9633-1ACD2DA9F6CA}" destId="{8797A5A6-29D4-484D-A919-EA7597C3D3F8}" srcOrd="1" destOrd="0" presId="urn:microsoft.com/office/officeart/2016/7/layout/BasicTimeline"/>
    <dgm:cxn modelId="{CAC30373-63F1-0B4E-B205-61440DABEED2}" type="presParOf" srcId="{1B88C3B8-4209-47BD-AB90-82F4E0142324}" destId="{965A5A88-DC0C-497A-849E-680BE04C1158}" srcOrd="2" destOrd="0" presId="urn:microsoft.com/office/officeart/2016/7/layout/BasicTimeline"/>
    <dgm:cxn modelId="{9EC51D77-61DE-F54C-9411-CA6AA9CC5D25}" type="presParOf" srcId="{1B88C3B8-4209-47BD-AB90-82F4E0142324}" destId="{49357854-A290-488B-811B-4463054B5E77}" srcOrd="3" destOrd="0" presId="urn:microsoft.com/office/officeart/2016/7/layout/BasicTimeline"/>
    <dgm:cxn modelId="{9BA267EA-83B1-C94C-AA84-6E5F60F28621}" type="presParOf" srcId="{1B88C3B8-4209-47BD-AB90-82F4E0142324}" destId="{5A8ADDD7-3388-40C2-BF96-F7112D8FDE97}" srcOrd="4" destOrd="0" presId="urn:microsoft.com/office/officeart/2016/7/layout/BasicTimeline"/>
    <dgm:cxn modelId="{85E9489F-B425-DB41-88F9-4C0DF8BCA52B}" type="presParOf" srcId="{C4CCA216-BA72-4A22-9A5D-0C280DB3A1E6}" destId="{A228FE2D-012B-411E-B933-42A4ABFD7718}" srcOrd="7" destOrd="0" presId="urn:microsoft.com/office/officeart/2016/7/layout/BasicTimeline"/>
    <dgm:cxn modelId="{336F277B-A788-C048-B709-1FD4E925C28F}" type="presParOf" srcId="{C4CCA216-BA72-4A22-9A5D-0C280DB3A1E6}" destId="{7F84D0CF-8FCA-4B09-B466-4923AB535AF9}" srcOrd="8" destOrd="0" presId="urn:microsoft.com/office/officeart/2016/7/layout/BasicTimeline"/>
    <dgm:cxn modelId="{E4AF5C9A-E8B0-234F-A73C-270A0424CD8D}" type="presParOf" srcId="{7F84D0CF-8FCA-4B09-B466-4923AB535AF9}" destId="{CA40B4BE-72F0-40F7-8724-D8CBE222E9F2}" srcOrd="0" destOrd="0" presId="urn:microsoft.com/office/officeart/2016/7/layout/BasicTimeline"/>
    <dgm:cxn modelId="{A2DE1DDB-55A0-214D-9F5B-BD7EAF0C8889}" type="presParOf" srcId="{7F84D0CF-8FCA-4B09-B466-4923AB535AF9}" destId="{079D7D83-CC54-4AE0-8281-5885140A2033}" srcOrd="1" destOrd="0" presId="urn:microsoft.com/office/officeart/2016/7/layout/BasicTimeline"/>
    <dgm:cxn modelId="{9FAC64CE-1BBC-2B4E-8717-4EA4FCBC96B1}" type="presParOf" srcId="{079D7D83-CC54-4AE0-8281-5885140A2033}" destId="{700B01D6-E4E2-4E5C-AC19-63B944F51539}" srcOrd="0" destOrd="0" presId="urn:microsoft.com/office/officeart/2016/7/layout/BasicTimeline"/>
    <dgm:cxn modelId="{EF8EA7CA-264A-C046-989B-20C8E01D32EE}" type="presParOf" srcId="{079D7D83-CC54-4AE0-8281-5885140A2033}" destId="{39837964-7C85-4DA4-BE3C-8D872490C6AA}" srcOrd="1" destOrd="0" presId="urn:microsoft.com/office/officeart/2016/7/layout/BasicTimeline"/>
    <dgm:cxn modelId="{5F69930D-B493-AE4B-A5A5-20DEED0550B4}" type="presParOf" srcId="{7F84D0CF-8FCA-4B09-B466-4923AB535AF9}" destId="{6FB8963D-15CB-4A63-9BBE-84DAE3F723CE}" srcOrd="2" destOrd="0" presId="urn:microsoft.com/office/officeart/2016/7/layout/BasicTimeline"/>
    <dgm:cxn modelId="{521DF3E0-5343-794C-9957-A0368369F7C0}" type="presParOf" srcId="{7F84D0CF-8FCA-4B09-B466-4923AB535AF9}" destId="{6E5BB460-759F-475B-9608-F24B49DB025E}" srcOrd="3" destOrd="0" presId="urn:microsoft.com/office/officeart/2016/7/layout/BasicTimeline"/>
    <dgm:cxn modelId="{E287C353-A2ED-7743-8EA4-F922BDF71DC5}" type="presParOf" srcId="{7F84D0CF-8FCA-4B09-B466-4923AB535AF9}" destId="{5CE90BAD-6179-47EE-93F5-38050C94FDFC}" srcOrd="4" destOrd="0" presId="urn:microsoft.com/office/officeart/2016/7/layout/BasicTimeline"/>
    <dgm:cxn modelId="{0F4F3FD8-8781-104A-8F7E-7BE77E1472E1}" type="presParOf" srcId="{C4CCA216-BA72-4A22-9A5D-0C280DB3A1E6}" destId="{51BCC8CA-A541-4B06-82B9-EAB4999F5F38}" srcOrd="9" destOrd="0" presId="urn:microsoft.com/office/officeart/2016/7/layout/BasicTimeline"/>
    <dgm:cxn modelId="{6548849C-6CF6-BC40-AA9F-51154138668A}" type="presParOf" srcId="{C4CCA216-BA72-4A22-9A5D-0C280DB3A1E6}" destId="{C5CFC677-041F-984B-9B43-6B382EF91F0A}" srcOrd="10" destOrd="0" presId="urn:microsoft.com/office/officeart/2016/7/layout/BasicTimeline"/>
    <dgm:cxn modelId="{F94D18D4-1918-2D43-A552-9A9EBD8474CB}" type="presParOf" srcId="{C5CFC677-041F-984B-9B43-6B382EF91F0A}" destId="{0B262F1C-96B2-9241-8E29-751188CFCB05}" srcOrd="0" destOrd="0" presId="urn:microsoft.com/office/officeart/2016/7/layout/BasicTimeline"/>
    <dgm:cxn modelId="{87FCDA9C-E59E-7047-9B9C-DEEC71608DBE}" type="presParOf" srcId="{C5CFC677-041F-984B-9B43-6B382EF91F0A}" destId="{220651F7-DB62-5C49-9026-117805A1A508}" srcOrd="1" destOrd="0" presId="urn:microsoft.com/office/officeart/2016/7/layout/BasicTimeline"/>
    <dgm:cxn modelId="{35A0AF2F-F193-214F-A26D-619817CA0EA5}" type="presParOf" srcId="{220651F7-DB62-5C49-9026-117805A1A508}" destId="{6CF3A967-E899-D047-B459-F20473BD8A11}" srcOrd="0" destOrd="0" presId="urn:microsoft.com/office/officeart/2016/7/layout/BasicTimeline"/>
    <dgm:cxn modelId="{5672987E-BEB0-3649-A112-2DEE2E4E73E6}" type="presParOf" srcId="{220651F7-DB62-5C49-9026-117805A1A508}" destId="{C242555F-B723-8049-811D-26390918A32C}" srcOrd="1" destOrd="0" presId="urn:microsoft.com/office/officeart/2016/7/layout/BasicTimeline"/>
    <dgm:cxn modelId="{373D53BE-FD77-9546-B585-A06EA0F15732}" type="presParOf" srcId="{C5CFC677-041F-984B-9B43-6B382EF91F0A}" destId="{3501CF0A-DB03-4643-A608-DF2F2034C4BF}" srcOrd="2" destOrd="0" presId="urn:microsoft.com/office/officeart/2016/7/layout/BasicTimeline"/>
    <dgm:cxn modelId="{E257DCCB-080A-AA4A-B369-C60286DB9FCC}" type="presParOf" srcId="{C5CFC677-041F-984B-9B43-6B382EF91F0A}" destId="{0C3E6A8A-4602-F84D-8DAF-25A43835A822}" srcOrd="3" destOrd="0" presId="urn:microsoft.com/office/officeart/2016/7/layout/BasicTimeline"/>
    <dgm:cxn modelId="{E228CEC3-07F4-D149-BD87-189EB61727C6}" type="presParOf" srcId="{C5CFC677-041F-984B-9B43-6B382EF91F0A}" destId="{7C9AD93F-7B8E-8047-AB93-50BFF2BAD5FA}" srcOrd="4" destOrd="0" presId="urn:microsoft.com/office/officeart/2016/7/layout/BasicTimeline"/>
    <dgm:cxn modelId="{45E1F0AB-5312-CD44-B36D-D11C3EDEDAA8}" type="presParOf" srcId="{C4CCA216-BA72-4A22-9A5D-0C280DB3A1E6}" destId="{150871F4-1702-6F48-B135-38FA33A97153}" srcOrd="11" destOrd="0" presId="urn:microsoft.com/office/officeart/2016/7/layout/BasicTimeline"/>
    <dgm:cxn modelId="{E598DD37-8F4B-D54E-9B18-59158A21D288}" type="presParOf" srcId="{C4CCA216-BA72-4A22-9A5D-0C280DB3A1E6}" destId="{48EE1D9D-1926-D54E-A846-0FEFED35385E}" srcOrd="12" destOrd="0" presId="urn:microsoft.com/office/officeart/2016/7/layout/BasicTimeline"/>
    <dgm:cxn modelId="{EE75E829-217B-1246-AD32-BF20ABBF550A}" type="presParOf" srcId="{48EE1D9D-1926-D54E-A846-0FEFED35385E}" destId="{0525E969-0C00-C640-9D99-5C3681E6AF48}" srcOrd="0" destOrd="0" presId="urn:microsoft.com/office/officeart/2016/7/layout/BasicTimeline"/>
    <dgm:cxn modelId="{024ABDFB-CEE3-D34A-AF0B-EF8677938775}" type="presParOf" srcId="{48EE1D9D-1926-D54E-A846-0FEFED35385E}" destId="{6EBAA2E6-D773-CD41-8ECD-7C1508FFACCD}" srcOrd="1" destOrd="0" presId="urn:microsoft.com/office/officeart/2016/7/layout/BasicTimeline"/>
    <dgm:cxn modelId="{E8A0204A-66D4-0B42-9AB2-0599A26D39D0}" type="presParOf" srcId="{6EBAA2E6-D773-CD41-8ECD-7C1508FFACCD}" destId="{77EFD237-81E7-4747-B1D1-31B84AAFF9B0}" srcOrd="0" destOrd="0" presId="urn:microsoft.com/office/officeart/2016/7/layout/BasicTimeline"/>
    <dgm:cxn modelId="{8DAD1A82-FFBA-1D42-9168-E56E52B07E8C}" type="presParOf" srcId="{6EBAA2E6-D773-CD41-8ECD-7C1508FFACCD}" destId="{60C10108-80E2-9C45-B7E7-E1A3F14937FC}" srcOrd="1" destOrd="0" presId="urn:microsoft.com/office/officeart/2016/7/layout/BasicTimeline"/>
    <dgm:cxn modelId="{FB33458B-8B09-C740-9123-FA1A726C7D83}" type="presParOf" srcId="{48EE1D9D-1926-D54E-A846-0FEFED35385E}" destId="{8862AE3E-73AD-F94A-AAB0-F15D9F591B56}" srcOrd="2" destOrd="0" presId="urn:microsoft.com/office/officeart/2016/7/layout/BasicTimeline"/>
    <dgm:cxn modelId="{388911BF-FBDF-D54C-A70F-C7B95369A33B}" type="presParOf" srcId="{48EE1D9D-1926-D54E-A846-0FEFED35385E}" destId="{80208594-4ECD-2343-98FB-0217A10917F8}" srcOrd="3" destOrd="0" presId="urn:microsoft.com/office/officeart/2016/7/layout/BasicTimeline"/>
    <dgm:cxn modelId="{F5411E70-F684-EF45-B25D-8283ACDDE95D}" type="presParOf" srcId="{48EE1D9D-1926-D54E-A846-0FEFED35385E}" destId="{AD88FD44-5800-794D-BA7A-9FEE717A67CC}" srcOrd="4" destOrd="0" presId="urn:microsoft.com/office/officeart/2016/7/layout/Basic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D7ED5-5016-4885-8BB7-241F02BBA8E0}">
      <dsp:nvSpPr>
        <dsp:cNvPr id="0" name=""/>
        <dsp:cNvSpPr/>
      </dsp:nvSpPr>
      <dsp:spPr>
        <a:xfrm>
          <a:off x="0" y="2175669"/>
          <a:ext cx="10515600" cy="0"/>
        </a:xfrm>
        <a:prstGeom prst="line">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FB6F457-60F2-431C-A2B1-A196F4A8D470}">
      <dsp:nvSpPr>
        <dsp:cNvPr id="0" name=""/>
        <dsp:cNvSpPr/>
      </dsp:nvSpPr>
      <dsp:spPr>
        <a:xfrm>
          <a:off x="114996" y="2336668"/>
          <a:ext cx="167633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June</a:t>
          </a:r>
        </a:p>
      </dsp:txBody>
      <dsp:txXfrm>
        <a:off x="114996" y="2336668"/>
        <a:ext cx="1676334" cy="491701"/>
      </dsp:txXfrm>
    </dsp:sp>
    <dsp:sp modelId="{C7FC7782-6B92-4D5E-A3E8-B40E247B5706}">
      <dsp:nvSpPr>
        <dsp:cNvPr id="0" name=""/>
        <dsp:cNvSpPr/>
      </dsp:nvSpPr>
      <dsp:spPr>
        <a:xfrm>
          <a:off x="700" y="0"/>
          <a:ext cx="1904925" cy="1348914"/>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AFP - Nimble Launch Database Project</a:t>
          </a:r>
        </a:p>
      </dsp:txBody>
      <dsp:txXfrm>
        <a:off x="66549" y="65849"/>
        <a:ext cx="1773227" cy="1217216"/>
      </dsp:txXfrm>
    </dsp:sp>
    <dsp:sp modelId="{E83FD828-862E-4F2E-BD7D-F2B7F7E41304}">
      <dsp:nvSpPr>
        <dsp:cNvPr id="0" name=""/>
        <dsp:cNvSpPr/>
      </dsp:nvSpPr>
      <dsp:spPr>
        <a:xfrm>
          <a:off x="953163"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7DC3D90-6B1F-ED4B-97F0-2D6B1F241F57}">
      <dsp:nvSpPr>
        <dsp:cNvPr id="0" name=""/>
        <dsp:cNvSpPr/>
      </dsp:nvSpPr>
      <dsp:spPr>
        <a:xfrm>
          <a:off x="1653890" y="1522968"/>
          <a:ext cx="167633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July-August 2021</a:t>
          </a:r>
        </a:p>
      </dsp:txBody>
      <dsp:txXfrm>
        <a:off x="1653890" y="1522968"/>
        <a:ext cx="1676334" cy="491701"/>
      </dsp:txXfrm>
    </dsp:sp>
    <dsp:sp modelId="{087A0593-CD41-4C7A-B6CD-79B9B478181A}">
      <dsp:nvSpPr>
        <dsp:cNvPr id="0" name=""/>
        <dsp:cNvSpPr/>
      </dsp:nvSpPr>
      <dsp:spPr>
        <a:xfrm>
          <a:off x="920528"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7DADD57-D4E8-6F43-B59D-A470A6652878}">
      <dsp:nvSpPr>
        <dsp:cNvPr id="0" name=""/>
        <dsp:cNvSpPr/>
      </dsp:nvSpPr>
      <dsp:spPr>
        <a:xfrm>
          <a:off x="1105557" y="3002423"/>
          <a:ext cx="2773000" cy="1348914"/>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Pre-Discovery Phase: 
-Staff Preparation &amp; Familiarization
-Workbooks (due 8/31)</a:t>
          </a:r>
        </a:p>
      </dsp:txBody>
      <dsp:txXfrm>
        <a:off x="1171406" y="3068272"/>
        <a:ext cx="2641302" cy="1217216"/>
      </dsp:txXfrm>
    </dsp:sp>
    <dsp:sp modelId="{2EEF8D2B-C894-C743-B09E-31B1D5926048}">
      <dsp:nvSpPr>
        <dsp:cNvPr id="0" name=""/>
        <dsp:cNvSpPr/>
      </dsp:nvSpPr>
      <dsp:spPr>
        <a:xfrm>
          <a:off x="2492057" y="2175668"/>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702D88F-50BF-0449-B864-A2CDDD0DB3FB}">
      <dsp:nvSpPr>
        <dsp:cNvPr id="0" name=""/>
        <dsp:cNvSpPr/>
      </dsp:nvSpPr>
      <dsp:spPr>
        <a:xfrm>
          <a:off x="3311356" y="2336668"/>
          <a:ext cx="167633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August-December 2021</a:t>
          </a:r>
        </a:p>
      </dsp:txBody>
      <dsp:txXfrm>
        <a:off x="3311356" y="2336668"/>
        <a:ext cx="1676334" cy="491701"/>
      </dsp:txXfrm>
    </dsp:sp>
    <dsp:sp modelId="{E877095E-442E-B845-9709-B607AEF2A6D8}">
      <dsp:nvSpPr>
        <dsp:cNvPr id="0" name=""/>
        <dsp:cNvSpPr/>
      </dsp:nvSpPr>
      <dsp:spPr>
        <a:xfrm>
          <a:off x="2459422"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746FFFF-4537-E544-A4DB-FCA7A54F6F36}">
      <dsp:nvSpPr>
        <dsp:cNvPr id="0" name=""/>
        <dsp:cNvSpPr/>
      </dsp:nvSpPr>
      <dsp:spPr>
        <a:xfrm>
          <a:off x="3078488" y="40876"/>
          <a:ext cx="2142069" cy="130803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Discovery Phase:</a:t>
          </a:r>
          <a:br>
            <a:rPr lang="en-US" sz="1800" kern="1200" dirty="0"/>
          </a:br>
          <a:r>
            <a:rPr lang="en-US" sz="1800" kern="1200" dirty="0"/>
            <a:t>-Determine Project Requirements</a:t>
          </a:r>
        </a:p>
      </dsp:txBody>
      <dsp:txXfrm>
        <a:off x="3142341" y="104729"/>
        <a:ext cx="2014363" cy="1180332"/>
      </dsp:txXfrm>
    </dsp:sp>
    <dsp:sp modelId="{B2970C69-FC11-E94A-886D-05ECB430CECE}">
      <dsp:nvSpPr>
        <dsp:cNvPr id="0" name=""/>
        <dsp:cNvSpPr/>
      </dsp:nvSpPr>
      <dsp:spPr>
        <a:xfrm>
          <a:off x="4149523"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6F9F930-B313-D74C-945C-6AF9865B98F6}">
      <dsp:nvSpPr>
        <dsp:cNvPr id="0" name=""/>
        <dsp:cNvSpPr/>
      </dsp:nvSpPr>
      <dsp:spPr>
        <a:xfrm>
          <a:off x="4901407" y="1522968"/>
          <a:ext cx="167633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January 2022</a:t>
          </a:r>
        </a:p>
      </dsp:txBody>
      <dsp:txXfrm>
        <a:off x="4901407" y="1522968"/>
        <a:ext cx="1676334" cy="491701"/>
      </dsp:txXfrm>
    </dsp:sp>
    <dsp:sp modelId="{E22D04C9-535E-CE4B-B43A-4F0B61DE81FC}">
      <dsp:nvSpPr>
        <dsp:cNvPr id="0" name=""/>
        <dsp:cNvSpPr/>
      </dsp:nvSpPr>
      <dsp:spPr>
        <a:xfrm>
          <a:off x="4116888"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A0133EC-2183-4E4C-9A58-D7E89762F321}">
      <dsp:nvSpPr>
        <dsp:cNvPr id="0" name=""/>
        <dsp:cNvSpPr/>
      </dsp:nvSpPr>
      <dsp:spPr>
        <a:xfrm>
          <a:off x="4420489" y="3002423"/>
          <a:ext cx="2638169" cy="92737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Implementation Phase (Design/Build)</a:t>
          </a:r>
        </a:p>
      </dsp:txBody>
      <dsp:txXfrm>
        <a:off x="4465760" y="3047694"/>
        <a:ext cx="2547627" cy="836836"/>
      </dsp:txXfrm>
    </dsp:sp>
    <dsp:sp modelId="{89E82E3F-8C4C-0649-97A3-FFECF80D9847}">
      <dsp:nvSpPr>
        <dsp:cNvPr id="0" name=""/>
        <dsp:cNvSpPr/>
      </dsp:nvSpPr>
      <dsp:spPr>
        <a:xfrm>
          <a:off x="5739574" y="2175668"/>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A51729E-E631-714D-88BB-5B37A2F1A0ED}">
      <dsp:nvSpPr>
        <dsp:cNvPr id="0" name=""/>
        <dsp:cNvSpPr/>
      </dsp:nvSpPr>
      <dsp:spPr>
        <a:xfrm>
          <a:off x="6825401" y="2336668"/>
          <a:ext cx="167633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a:t>Summer 2022</a:t>
          </a:r>
        </a:p>
      </dsp:txBody>
      <dsp:txXfrm>
        <a:off x="6825401" y="2336668"/>
        <a:ext cx="1676334" cy="491701"/>
      </dsp:txXfrm>
    </dsp:sp>
    <dsp:sp modelId="{A60FE2D1-D47F-F04E-8A88-6CEB8C5473BD}">
      <dsp:nvSpPr>
        <dsp:cNvPr id="0" name=""/>
        <dsp:cNvSpPr/>
      </dsp:nvSpPr>
      <dsp:spPr>
        <a:xfrm>
          <a:off x="5706939"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6B2EF57-ED76-8E4E-928A-8CC58169DD54}">
      <dsp:nvSpPr>
        <dsp:cNvPr id="0" name=""/>
        <dsp:cNvSpPr/>
      </dsp:nvSpPr>
      <dsp:spPr>
        <a:xfrm>
          <a:off x="6258590" y="0"/>
          <a:ext cx="2809955" cy="1348914"/>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Review/Acceptance Phase:</a:t>
          </a:r>
          <a:br>
            <a:rPr lang="en-US" sz="1800" kern="1200" dirty="0"/>
          </a:br>
          <a:r>
            <a:rPr lang="en-US" sz="1800" kern="1200" dirty="0"/>
            <a:t>-Testing</a:t>
          </a:r>
          <a:br>
            <a:rPr lang="en-US" sz="1800" kern="1200" dirty="0"/>
          </a:br>
          <a:r>
            <a:rPr lang="en-US" sz="1800" kern="1200" dirty="0"/>
            <a:t>-Training for Staff, Chapters</a:t>
          </a:r>
        </a:p>
      </dsp:txBody>
      <dsp:txXfrm>
        <a:off x="6324439" y="65849"/>
        <a:ext cx="2678257" cy="1217216"/>
      </dsp:txXfrm>
    </dsp:sp>
    <dsp:sp modelId="{CFAF1908-ADE8-7F44-9677-5E140EBAF0A7}">
      <dsp:nvSpPr>
        <dsp:cNvPr id="0" name=""/>
        <dsp:cNvSpPr/>
      </dsp:nvSpPr>
      <dsp:spPr>
        <a:xfrm>
          <a:off x="7663568"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9BACA0B-0C11-8241-9B27-D50EF3E38A40}">
      <dsp:nvSpPr>
        <dsp:cNvPr id="0" name=""/>
        <dsp:cNvSpPr/>
      </dsp:nvSpPr>
      <dsp:spPr>
        <a:xfrm>
          <a:off x="8553521" y="1522968"/>
          <a:ext cx="1676334"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t>Fall 2022</a:t>
          </a:r>
        </a:p>
      </dsp:txBody>
      <dsp:txXfrm>
        <a:off x="8553521" y="1522968"/>
        <a:ext cx="1676334" cy="491701"/>
      </dsp:txXfrm>
    </dsp:sp>
    <dsp:sp modelId="{8E86CACA-3189-D140-838E-24FBF1BC8804}">
      <dsp:nvSpPr>
        <dsp:cNvPr id="0" name=""/>
        <dsp:cNvSpPr/>
      </dsp:nvSpPr>
      <dsp:spPr>
        <a:xfrm>
          <a:off x="7630933"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0534AF0-63B2-244A-82C7-CF2F7ED82006}">
      <dsp:nvSpPr>
        <dsp:cNvPr id="0" name=""/>
        <dsp:cNvSpPr/>
      </dsp:nvSpPr>
      <dsp:spPr>
        <a:xfrm>
          <a:off x="8268477" y="3002423"/>
          <a:ext cx="2246421" cy="92737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Execute Database – </a:t>
          </a:r>
          <a:br>
            <a:rPr lang="en-US" sz="1800" kern="1200" dirty="0"/>
          </a:br>
          <a:r>
            <a:rPr lang="en-US" sz="1800" kern="1200" dirty="0"/>
            <a:t>Go Live</a:t>
          </a:r>
        </a:p>
      </dsp:txBody>
      <dsp:txXfrm>
        <a:off x="8313748" y="3047694"/>
        <a:ext cx="2155879" cy="836836"/>
      </dsp:txXfrm>
    </dsp:sp>
    <dsp:sp modelId="{348AADD6-B519-EB45-84CD-46BDAE5396C9}">
      <dsp:nvSpPr>
        <dsp:cNvPr id="0" name=""/>
        <dsp:cNvSpPr/>
      </dsp:nvSpPr>
      <dsp:spPr>
        <a:xfrm>
          <a:off x="9391688" y="2175668"/>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04D609-4856-1A4B-92C9-6489FFFD545B}">
      <dsp:nvSpPr>
        <dsp:cNvPr id="0" name=""/>
        <dsp:cNvSpPr/>
      </dsp:nvSpPr>
      <dsp:spPr>
        <a:xfrm>
          <a:off x="9359053"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D7ED5-5016-4885-8BB7-241F02BBA8E0}">
      <dsp:nvSpPr>
        <dsp:cNvPr id="0" name=""/>
        <dsp:cNvSpPr/>
      </dsp:nvSpPr>
      <dsp:spPr>
        <a:xfrm>
          <a:off x="0" y="2175669"/>
          <a:ext cx="10515600" cy="0"/>
        </a:xfrm>
        <a:prstGeom prst="line">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FB6F457-60F2-431C-A2B1-A196F4A8D470}">
      <dsp:nvSpPr>
        <dsp:cNvPr id="0" name=""/>
        <dsp:cNvSpPr/>
      </dsp:nvSpPr>
      <dsp:spPr>
        <a:xfrm>
          <a:off x="307089" y="2336668"/>
          <a:ext cx="185933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July</a:t>
          </a:r>
        </a:p>
      </dsp:txBody>
      <dsp:txXfrm>
        <a:off x="307089" y="2336668"/>
        <a:ext cx="1859330" cy="491701"/>
      </dsp:txXfrm>
    </dsp:sp>
    <dsp:sp modelId="{C7FC7782-6B92-4D5E-A3E8-B40E247B5706}">
      <dsp:nvSpPr>
        <dsp:cNvPr id="0" name=""/>
        <dsp:cNvSpPr/>
      </dsp:nvSpPr>
      <dsp:spPr>
        <a:xfrm>
          <a:off x="107380" y="166336"/>
          <a:ext cx="2467500" cy="1205592"/>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AFP Starts Workbooks &amp; Self-Guided Training</a:t>
          </a:r>
        </a:p>
      </dsp:txBody>
      <dsp:txXfrm>
        <a:off x="166232" y="225188"/>
        <a:ext cx="2349796" cy="1087888"/>
      </dsp:txXfrm>
    </dsp:sp>
    <dsp:sp modelId="{E83FD828-862E-4F2E-BD7D-F2B7F7E41304}">
      <dsp:nvSpPr>
        <dsp:cNvPr id="0" name=""/>
        <dsp:cNvSpPr/>
      </dsp:nvSpPr>
      <dsp:spPr>
        <a:xfrm>
          <a:off x="1236754"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C0158E2-C8F3-4E46-82B3-55A2C5DFA856}">
      <dsp:nvSpPr>
        <dsp:cNvPr id="0" name=""/>
        <dsp:cNvSpPr/>
      </dsp:nvSpPr>
      <dsp:spPr>
        <a:xfrm>
          <a:off x="1965242" y="1522968"/>
          <a:ext cx="185933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dirty="0"/>
            <a:t>15 July</a:t>
          </a:r>
        </a:p>
      </dsp:txBody>
      <dsp:txXfrm>
        <a:off x="1965242" y="1522968"/>
        <a:ext cx="1859330" cy="491701"/>
      </dsp:txXfrm>
    </dsp:sp>
    <dsp:sp modelId="{087A0593-CD41-4C7A-B6CD-79B9B478181A}">
      <dsp:nvSpPr>
        <dsp:cNvPr id="0" name=""/>
        <dsp:cNvSpPr/>
      </dsp:nvSpPr>
      <dsp:spPr>
        <a:xfrm>
          <a:off x="1204119"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2F015EA-6B21-E34A-88B4-7577B6594EF0}">
      <dsp:nvSpPr>
        <dsp:cNvPr id="0" name=""/>
        <dsp:cNvSpPr/>
      </dsp:nvSpPr>
      <dsp:spPr>
        <a:xfrm>
          <a:off x="1583097" y="3002423"/>
          <a:ext cx="2623621" cy="92737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Staff Refresher / Demo Meeting</a:t>
          </a:r>
        </a:p>
      </dsp:txBody>
      <dsp:txXfrm>
        <a:off x="1628368" y="3047694"/>
        <a:ext cx="2533079" cy="836836"/>
      </dsp:txXfrm>
    </dsp:sp>
    <dsp:sp modelId="{C6040E54-E5CA-2445-AC23-5C60E43D366B}">
      <dsp:nvSpPr>
        <dsp:cNvPr id="0" name=""/>
        <dsp:cNvSpPr/>
      </dsp:nvSpPr>
      <dsp:spPr>
        <a:xfrm>
          <a:off x="2894907" y="2175668"/>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5ED651D-DAAB-4122-B9CD-2CC7C170B31C}">
      <dsp:nvSpPr>
        <dsp:cNvPr id="0" name=""/>
        <dsp:cNvSpPr/>
      </dsp:nvSpPr>
      <dsp:spPr>
        <a:xfrm>
          <a:off x="3446083" y="2336668"/>
          <a:ext cx="185933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26 July and 27 July</a:t>
          </a:r>
        </a:p>
      </dsp:txBody>
      <dsp:txXfrm>
        <a:off x="3446083" y="2336668"/>
        <a:ext cx="1859330" cy="491701"/>
      </dsp:txXfrm>
    </dsp:sp>
    <dsp:sp modelId="{FDD5AB6E-B486-E141-B231-75D6749060A8}">
      <dsp:nvSpPr>
        <dsp:cNvPr id="0" name=""/>
        <dsp:cNvSpPr/>
      </dsp:nvSpPr>
      <dsp:spPr>
        <a:xfrm>
          <a:off x="2862272"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B7DD536-462F-4F73-A487-AF0B673F409C}">
      <dsp:nvSpPr>
        <dsp:cNvPr id="0" name=""/>
        <dsp:cNvSpPr/>
      </dsp:nvSpPr>
      <dsp:spPr>
        <a:xfrm>
          <a:off x="3350618" y="143322"/>
          <a:ext cx="1985668" cy="1205592"/>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Core Team Familiarization Training</a:t>
          </a:r>
        </a:p>
      </dsp:txBody>
      <dsp:txXfrm>
        <a:off x="3409470" y="202174"/>
        <a:ext cx="1867964" cy="1087888"/>
      </dsp:txXfrm>
    </dsp:sp>
    <dsp:sp modelId="{7B408545-257D-4831-B10F-7933DBD73283}">
      <dsp:nvSpPr>
        <dsp:cNvPr id="0" name=""/>
        <dsp:cNvSpPr/>
      </dsp:nvSpPr>
      <dsp:spPr>
        <a:xfrm>
          <a:off x="4375748"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9BD2982-7284-4EDF-86D4-61C0DF172EC8}">
      <dsp:nvSpPr>
        <dsp:cNvPr id="0" name=""/>
        <dsp:cNvSpPr/>
      </dsp:nvSpPr>
      <dsp:spPr>
        <a:xfrm>
          <a:off x="4671550" y="1522968"/>
          <a:ext cx="185933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dirty="0"/>
            <a:t>17 August</a:t>
          </a:r>
        </a:p>
      </dsp:txBody>
      <dsp:txXfrm>
        <a:off x="4671550" y="1522968"/>
        <a:ext cx="1859330" cy="491701"/>
      </dsp:txXfrm>
    </dsp:sp>
    <dsp:sp modelId="{7902EA98-3391-4E0D-ABB7-FFEC57AE6376}">
      <dsp:nvSpPr>
        <dsp:cNvPr id="0" name=""/>
        <dsp:cNvSpPr/>
      </dsp:nvSpPr>
      <dsp:spPr>
        <a:xfrm>
          <a:off x="4343113"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81482AA-CB1A-4CC8-9A2F-3B41AAAD2C0C}">
      <dsp:nvSpPr>
        <dsp:cNvPr id="0" name=""/>
        <dsp:cNvSpPr/>
      </dsp:nvSpPr>
      <dsp:spPr>
        <a:xfrm>
          <a:off x="4544778" y="3002423"/>
          <a:ext cx="2112875" cy="92737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Official Discovery Kickoff Meeting</a:t>
          </a:r>
        </a:p>
      </dsp:txBody>
      <dsp:txXfrm>
        <a:off x="4590049" y="3047694"/>
        <a:ext cx="2022333" cy="836836"/>
      </dsp:txXfrm>
    </dsp:sp>
    <dsp:sp modelId="{965A5A88-DC0C-497A-849E-680BE04C1158}">
      <dsp:nvSpPr>
        <dsp:cNvPr id="0" name=""/>
        <dsp:cNvSpPr/>
      </dsp:nvSpPr>
      <dsp:spPr>
        <a:xfrm>
          <a:off x="5601216" y="2175668"/>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A40B4BE-72F0-40F7-8724-D8CBE222E9F2}">
      <dsp:nvSpPr>
        <dsp:cNvPr id="0" name=""/>
        <dsp:cNvSpPr/>
      </dsp:nvSpPr>
      <dsp:spPr>
        <a:xfrm>
          <a:off x="5897018" y="2336668"/>
          <a:ext cx="185933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t>31 August</a:t>
          </a:r>
        </a:p>
      </dsp:txBody>
      <dsp:txXfrm>
        <a:off x="5897018" y="2336668"/>
        <a:ext cx="1859330" cy="491701"/>
      </dsp:txXfrm>
    </dsp:sp>
    <dsp:sp modelId="{49357854-A290-488B-811B-4463054B5E77}">
      <dsp:nvSpPr>
        <dsp:cNvPr id="0" name=""/>
        <dsp:cNvSpPr/>
      </dsp:nvSpPr>
      <dsp:spPr>
        <a:xfrm>
          <a:off x="5568581"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00B01D6-E4E2-4E5C-AC19-63B944F51539}">
      <dsp:nvSpPr>
        <dsp:cNvPr id="0" name=""/>
        <dsp:cNvSpPr/>
      </dsp:nvSpPr>
      <dsp:spPr>
        <a:xfrm>
          <a:off x="5770246" y="421535"/>
          <a:ext cx="2112875" cy="92737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AFP Completes Workbooks</a:t>
          </a:r>
        </a:p>
      </dsp:txBody>
      <dsp:txXfrm>
        <a:off x="5815517" y="466806"/>
        <a:ext cx="2022333" cy="836836"/>
      </dsp:txXfrm>
    </dsp:sp>
    <dsp:sp modelId="{6FB8963D-15CB-4A63-9BBE-84DAE3F723CE}">
      <dsp:nvSpPr>
        <dsp:cNvPr id="0" name=""/>
        <dsp:cNvSpPr/>
      </dsp:nvSpPr>
      <dsp:spPr>
        <a:xfrm>
          <a:off x="6826684"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B262F1C-96B2-9241-8E29-751188CFCB05}">
      <dsp:nvSpPr>
        <dsp:cNvPr id="0" name=""/>
        <dsp:cNvSpPr/>
      </dsp:nvSpPr>
      <dsp:spPr>
        <a:xfrm>
          <a:off x="7211755" y="1522968"/>
          <a:ext cx="185933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t>September-December</a:t>
          </a:r>
        </a:p>
      </dsp:txBody>
      <dsp:txXfrm>
        <a:off x="7211755" y="1522968"/>
        <a:ext cx="1859330" cy="491701"/>
      </dsp:txXfrm>
    </dsp:sp>
    <dsp:sp modelId="{6E5BB460-759F-475B-9608-F24B49DB025E}">
      <dsp:nvSpPr>
        <dsp:cNvPr id="0" name=""/>
        <dsp:cNvSpPr/>
      </dsp:nvSpPr>
      <dsp:spPr>
        <a:xfrm>
          <a:off x="6794049"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CF3A967-E899-D047-B459-F20473BD8A11}">
      <dsp:nvSpPr>
        <dsp:cNvPr id="0" name=""/>
        <dsp:cNvSpPr/>
      </dsp:nvSpPr>
      <dsp:spPr>
        <a:xfrm>
          <a:off x="6995714" y="3002423"/>
          <a:ext cx="2291413" cy="765087"/>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Discovery Meetings</a:t>
          </a:r>
        </a:p>
      </dsp:txBody>
      <dsp:txXfrm>
        <a:off x="7033062" y="3039771"/>
        <a:ext cx="2216717" cy="690391"/>
      </dsp:txXfrm>
    </dsp:sp>
    <dsp:sp modelId="{3501CF0A-DB03-4643-A608-DF2F2034C4BF}">
      <dsp:nvSpPr>
        <dsp:cNvPr id="0" name=""/>
        <dsp:cNvSpPr/>
      </dsp:nvSpPr>
      <dsp:spPr>
        <a:xfrm>
          <a:off x="8141421" y="2175668"/>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525E969-0C00-C640-9D99-5C3681E6AF48}">
      <dsp:nvSpPr>
        <dsp:cNvPr id="0" name=""/>
        <dsp:cNvSpPr/>
      </dsp:nvSpPr>
      <dsp:spPr>
        <a:xfrm>
          <a:off x="8526492" y="2336668"/>
          <a:ext cx="185933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t>17 September</a:t>
          </a:r>
        </a:p>
      </dsp:txBody>
      <dsp:txXfrm>
        <a:off x="8526492" y="2336668"/>
        <a:ext cx="1859330" cy="491701"/>
      </dsp:txXfrm>
    </dsp:sp>
    <dsp:sp modelId="{0C3E6A8A-4602-F84D-8DAF-25A43835A822}">
      <dsp:nvSpPr>
        <dsp:cNvPr id="0" name=""/>
        <dsp:cNvSpPr/>
      </dsp:nvSpPr>
      <dsp:spPr>
        <a:xfrm>
          <a:off x="8108786"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7EFD237-81E7-4747-B1D1-31B84AAFF9B0}">
      <dsp:nvSpPr>
        <dsp:cNvPr id="0" name=""/>
        <dsp:cNvSpPr/>
      </dsp:nvSpPr>
      <dsp:spPr>
        <a:xfrm>
          <a:off x="8399720" y="421535"/>
          <a:ext cx="2112875" cy="927378"/>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a:t>Staff Training Workshop</a:t>
          </a:r>
        </a:p>
      </dsp:txBody>
      <dsp:txXfrm>
        <a:off x="8444991" y="466806"/>
        <a:ext cx="2022333" cy="836836"/>
      </dsp:txXfrm>
    </dsp:sp>
    <dsp:sp modelId="{8862AE3E-73AD-F94A-AAB0-F15D9F591B56}">
      <dsp:nvSpPr>
        <dsp:cNvPr id="0" name=""/>
        <dsp:cNvSpPr/>
      </dsp:nvSpPr>
      <dsp:spPr>
        <a:xfrm>
          <a:off x="9456157" y="1348914"/>
          <a:ext cx="0" cy="82675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0208594-4ECD-2343-98FB-0217A10917F8}">
      <dsp:nvSpPr>
        <dsp:cNvPr id="0" name=""/>
        <dsp:cNvSpPr/>
      </dsp:nvSpPr>
      <dsp:spPr>
        <a:xfrm>
          <a:off x="9423522" y="2143033"/>
          <a:ext cx="65270" cy="6527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35462-116B-430A-BDED-FA15DD6FF9E7}" type="datetimeFigureOut">
              <a:rPr lang="en-US" smtClean="0"/>
              <a:t>8/9/21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6B5E4-5C2E-4DDE-8802-41F356D2E269}" type="slidenum">
              <a:rPr lang="en-US" smtClean="0"/>
              <a:t>‹#›</a:t>
            </a:fld>
            <a:endParaRPr lang="en-US"/>
          </a:p>
        </p:txBody>
      </p:sp>
    </p:spTree>
    <p:extLst>
      <p:ext uri="{BB962C8B-B14F-4D97-AF65-F5344CB8AC3E}">
        <p14:creationId xmlns:p14="http://schemas.microsoft.com/office/powerpoint/2010/main" val="255692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6B5E4-5C2E-4DDE-8802-41F356D2E269}" type="slidenum">
              <a:rPr lang="en-US" smtClean="0"/>
              <a:t>2</a:t>
            </a:fld>
            <a:endParaRPr lang="en-US"/>
          </a:p>
        </p:txBody>
      </p:sp>
    </p:spTree>
    <p:extLst>
      <p:ext uri="{BB962C8B-B14F-4D97-AF65-F5344CB8AC3E}">
        <p14:creationId xmlns:p14="http://schemas.microsoft.com/office/powerpoint/2010/main" val="132146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21BF-8306-4588-A336-E89D7CEA41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7ECBD3-30FD-4318-8580-977D382A0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26A87-D4D3-447F-98FD-596F99FA6B00}"/>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5" name="Footer Placeholder 4">
            <a:extLst>
              <a:ext uri="{FF2B5EF4-FFF2-40B4-BE49-F238E27FC236}">
                <a16:creationId xmlns:a16="http://schemas.microsoft.com/office/drawing/2014/main" id="{1F240397-A670-45BA-B539-B825E1264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C3D96-B36A-4F6C-8169-B9F620CAFDA7}"/>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339837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768F-F259-45CE-A880-75AFF43974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5EF7E2-A8F4-4CA5-BD8A-D29B9A40B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4F9C6-DE73-4704-A3E5-4E635E1E7886}"/>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5" name="Footer Placeholder 4">
            <a:extLst>
              <a:ext uri="{FF2B5EF4-FFF2-40B4-BE49-F238E27FC236}">
                <a16:creationId xmlns:a16="http://schemas.microsoft.com/office/drawing/2014/main" id="{48BB6438-891D-475E-9FE7-8714AF2B9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F9C63-CF9B-472C-8C2A-FB2001C662B9}"/>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272134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D8268-EBDB-46F0-9895-13EC319C5E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727040-AB31-4166-9A65-EE5B1B014E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F5AFF-E8DD-4040-9CE7-E18F4AAE67AA}"/>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5" name="Footer Placeholder 4">
            <a:extLst>
              <a:ext uri="{FF2B5EF4-FFF2-40B4-BE49-F238E27FC236}">
                <a16:creationId xmlns:a16="http://schemas.microsoft.com/office/drawing/2014/main" id="{D63FEF66-EDDE-485D-9121-23CDCDEB3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4FC04-FB91-41DF-A45C-72B7E4439F5F}"/>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157838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FD30-C5E2-473A-AB16-A0271F592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0494C-7B81-46CE-B749-28C4FDA20B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7C7C3-7A0E-4EC3-9F96-E4F86564E678}"/>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5" name="Footer Placeholder 4">
            <a:extLst>
              <a:ext uri="{FF2B5EF4-FFF2-40B4-BE49-F238E27FC236}">
                <a16:creationId xmlns:a16="http://schemas.microsoft.com/office/drawing/2014/main" id="{3FFD1A28-8BD9-443B-8405-6679021E5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09D31-3022-454B-9692-FC216A701EFA}"/>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324808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D556-0984-45D1-B5CF-5C54102305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1AA3B1-821B-489F-849B-EF16A33C6D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EDE76-FC16-48D3-8CB4-B3DD19995C19}"/>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5" name="Footer Placeholder 4">
            <a:extLst>
              <a:ext uri="{FF2B5EF4-FFF2-40B4-BE49-F238E27FC236}">
                <a16:creationId xmlns:a16="http://schemas.microsoft.com/office/drawing/2014/main" id="{28514C02-1769-4333-A948-A63DE740A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6BC4B-2F47-4A48-8925-B98CFD4C5817}"/>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9893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41FE-13FD-4C38-8093-8B877F7E73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D75D38-7D4E-4BA5-BC1E-2DB468907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338864-5851-4347-A029-5503257D37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C9F512-1045-4C48-B558-63B57AD2F2FB}"/>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6" name="Footer Placeholder 5">
            <a:extLst>
              <a:ext uri="{FF2B5EF4-FFF2-40B4-BE49-F238E27FC236}">
                <a16:creationId xmlns:a16="http://schemas.microsoft.com/office/drawing/2014/main" id="{B24BD42F-773A-4234-937D-1B09E48B5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ADD6C-E898-489E-8F48-EEB1645C0671}"/>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78271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BFD1-13F8-42D3-8E92-7D62A0AA96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D969-4CC0-4E56-809A-84B2AE159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5AD0B-5E78-4BEE-80C8-EFCF5DAA98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8D648-F628-4CA6-AD53-F7558286E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788A0-ABAA-4536-9E4C-1A6DF8A9C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F669EE-E425-4720-A707-6ECCC1C7AB97}"/>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8" name="Footer Placeholder 7">
            <a:extLst>
              <a:ext uri="{FF2B5EF4-FFF2-40B4-BE49-F238E27FC236}">
                <a16:creationId xmlns:a16="http://schemas.microsoft.com/office/drawing/2014/main" id="{B0B0763E-EDC7-4BBE-84EE-E732737613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06A100-9F43-45CA-82BC-A46EBC2B68E2}"/>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207241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979D-488C-4475-A8E3-4156D3675B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BD7E57-0EE7-4246-BD4A-7B9766A471AC}"/>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4" name="Footer Placeholder 3">
            <a:extLst>
              <a:ext uri="{FF2B5EF4-FFF2-40B4-BE49-F238E27FC236}">
                <a16:creationId xmlns:a16="http://schemas.microsoft.com/office/drawing/2014/main" id="{73E7EA5F-C348-4155-AE73-7EA21A3F86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53DB90-AD63-4F18-A974-7EB015FCDAC1}"/>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2733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3D2086-DEE1-474C-B42C-CB9C088654D5}"/>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3" name="Footer Placeholder 2">
            <a:extLst>
              <a:ext uri="{FF2B5EF4-FFF2-40B4-BE49-F238E27FC236}">
                <a16:creationId xmlns:a16="http://schemas.microsoft.com/office/drawing/2014/main" id="{6F65D73A-B032-4869-AC46-4A4A7CFAD1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04388-344C-4C43-BCCA-D5779832552E}"/>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345831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08D4-07F9-4BA7-B081-B3BAAA4F4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34CC3-34D9-47D7-8C8A-821FDC43BC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D57AF-1CA0-4B29-AEA1-E2AD2544B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BF7DB-A991-49E6-A452-9685BABA0D4D}"/>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6" name="Footer Placeholder 5">
            <a:extLst>
              <a:ext uri="{FF2B5EF4-FFF2-40B4-BE49-F238E27FC236}">
                <a16:creationId xmlns:a16="http://schemas.microsoft.com/office/drawing/2014/main" id="{E12EA88E-3366-4A3E-A6B9-415833E98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8F8CE-F54B-49AD-8CCD-7C74782C684B}"/>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10535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4DAD-A470-4304-B494-686D8B801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8E2E4-5E25-4646-B80F-C2F91F429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3E6786-3C92-4227-A0AE-D0FD4249D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088EA-F7F0-4F2F-9ABE-A312A65B32B6}"/>
              </a:ext>
            </a:extLst>
          </p:cNvPr>
          <p:cNvSpPr>
            <a:spLocks noGrp="1"/>
          </p:cNvSpPr>
          <p:nvPr>
            <p:ph type="dt" sz="half" idx="10"/>
          </p:nvPr>
        </p:nvSpPr>
        <p:spPr/>
        <p:txBody>
          <a:bodyPr/>
          <a:lstStyle/>
          <a:p>
            <a:fld id="{64D52330-361C-4A9F-B5B4-023973DCEEFB}" type="datetimeFigureOut">
              <a:rPr lang="en-US" smtClean="0"/>
              <a:t>8/9/21</a:t>
            </a:fld>
            <a:endParaRPr lang="en-US"/>
          </a:p>
        </p:txBody>
      </p:sp>
      <p:sp>
        <p:nvSpPr>
          <p:cNvPr id="6" name="Footer Placeholder 5">
            <a:extLst>
              <a:ext uri="{FF2B5EF4-FFF2-40B4-BE49-F238E27FC236}">
                <a16:creationId xmlns:a16="http://schemas.microsoft.com/office/drawing/2014/main" id="{5004A9AE-D301-44E0-B402-5D12E05FB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73A7D-D188-4256-A276-B14B2417F77E}"/>
              </a:ext>
            </a:extLst>
          </p:cNvPr>
          <p:cNvSpPr>
            <a:spLocks noGrp="1"/>
          </p:cNvSpPr>
          <p:nvPr>
            <p:ph type="sldNum" sz="quarter" idx="12"/>
          </p:nvPr>
        </p:nvSpPr>
        <p:spPr/>
        <p:txBody>
          <a:bodyPr/>
          <a:lstStyle/>
          <a:p>
            <a:fld id="{542F1CFD-4754-4C55-A702-6C4A332338CB}" type="slidenum">
              <a:rPr lang="en-US" smtClean="0"/>
              <a:t>‹#›</a:t>
            </a:fld>
            <a:endParaRPr lang="en-US"/>
          </a:p>
        </p:txBody>
      </p:sp>
    </p:spTree>
    <p:extLst>
      <p:ext uri="{BB962C8B-B14F-4D97-AF65-F5344CB8AC3E}">
        <p14:creationId xmlns:p14="http://schemas.microsoft.com/office/powerpoint/2010/main" val="19608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48224C-C849-472B-81EB-50D8CC810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EB1CA-FF01-48D1-A8EF-6ABD86CAC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51DB1-C33A-47B4-B9E7-AADBEC675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52330-361C-4A9F-B5B4-023973DCEEFB}" type="datetimeFigureOut">
              <a:rPr lang="en-US" smtClean="0"/>
              <a:t>8/9/21</a:t>
            </a:fld>
            <a:endParaRPr lang="en-US"/>
          </a:p>
        </p:txBody>
      </p:sp>
      <p:sp>
        <p:nvSpPr>
          <p:cNvPr id="5" name="Footer Placeholder 4">
            <a:extLst>
              <a:ext uri="{FF2B5EF4-FFF2-40B4-BE49-F238E27FC236}">
                <a16:creationId xmlns:a16="http://schemas.microsoft.com/office/drawing/2014/main" id="{5D0FB9C8-86FD-4222-B091-E0D9D27BEB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748E9D-A3D5-4E4A-B270-276E56E6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F1CFD-4754-4C55-A702-6C4A332338CB}" type="slidenum">
              <a:rPr lang="en-US" smtClean="0"/>
              <a:t>‹#›</a:t>
            </a:fld>
            <a:endParaRPr lang="en-US"/>
          </a:p>
        </p:txBody>
      </p:sp>
    </p:spTree>
    <p:extLst>
      <p:ext uri="{BB962C8B-B14F-4D97-AF65-F5344CB8AC3E}">
        <p14:creationId xmlns:p14="http://schemas.microsoft.com/office/powerpoint/2010/main" val="43066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20" y="10"/>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a:xfrm>
            <a:off x="838200" y="365125"/>
            <a:ext cx="10515600" cy="1325563"/>
          </a:xfrm>
        </p:spPr>
        <p:txBody>
          <a:bodyPr>
            <a:normAutofit/>
          </a:bodyPr>
          <a:lstStyle/>
          <a:p>
            <a:pPr algn="ctr"/>
            <a:r>
              <a:rPr lang="en-US" b="1" dirty="0">
                <a:solidFill>
                  <a:srgbClr val="FFFFFF"/>
                </a:solidFill>
              </a:rPr>
              <a:t>Database Success Project Timeline</a:t>
            </a:r>
          </a:p>
        </p:txBody>
      </p:sp>
      <p:graphicFrame>
        <p:nvGraphicFramePr>
          <p:cNvPr id="32" name="Content Placeholder 2">
            <a:extLst>
              <a:ext uri="{FF2B5EF4-FFF2-40B4-BE49-F238E27FC236}">
                <a16:creationId xmlns:a16="http://schemas.microsoft.com/office/drawing/2014/main" id="{F80CEAC9-35ED-4A68-B0DE-5738482963BE}"/>
              </a:ext>
            </a:extLst>
          </p:cNvPr>
          <p:cNvGraphicFramePr/>
          <p:nvPr>
            <p:extLst>
              <p:ext uri="{D42A27DB-BD31-4B8C-83A1-F6EECF244321}">
                <p14:modId xmlns:p14="http://schemas.microsoft.com/office/powerpoint/2010/main" val="32661642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a:extLst>
              <a:ext uri="{FF2B5EF4-FFF2-40B4-BE49-F238E27FC236}">
                <a16:creationId xmlns:a16="http://schemas.microsoft.com/office/drawing/2014/main" id="{74F32973-27EF-864A-A18E-D1E17F5004A9}"/>
              </a:ext>
            </a:extLst>
          </p:cNvPr>
          <p:cNvSpPr/>
          <p:nvPr/>
        </p:nvSpPr>
        <p:spPr>
          <a:xfrm>
            <a:off x="3082699" y="1851965"/>
            <a:ext cx="484632" cy="16027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A57BBA-79AE-C645-9A20-5E6EF31890AE}"/>
              </a:ext>
            </a:extLst>
          </p:cNvPr>
          <p:cNvSpPr txBox="1"/>
          <p:nvPr/>
        </p:nvSpPr>
        <p:spPr>
          <a:xfrm>
            <a:off x="2606324" y="1388825"/>
            <a:ext cx="1437381" cy="369332"/>
          </a:xfrm>
          <a:prstGeom prst="rect">
            <a:avLst/>
          </a:prstGeom>
          <a:noFill/>
        </p:spPr>
        <p:txBody>
          <a:bodyPr wrap="none" rtlCol="0">
            <a:spAutoFit/>
          </a:bodyPr>
          <a:lstStyle/>
          <a:p>
            <a:r>
              <a:rPr lang="en-US" dirty="0">
                <a:solidFill>
                  <a:srgbClr val="FF0000"/>
                </a:solidFill>
              </a:rPr>
              <a:t>You are here!</a:t>
            </a:r>
          </a:p>
        </p:txBody>
      </p:sp>
    </p:spTree>
    <p:extLst>
      <p:ext uri="{BB962C8B-B14F-4D97-AF65-F5344CB8AC3E}">
        <p14:creationId xmlns:p14="http://schemas.microsoft.com/office/powerpoint/2010/main" val="29740884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3">
            <a:alphaModFix amt="35000"/>
          </a:blip>
          <a:srcRect t="1192" b="14538"/>
          <a:stretch/>
        </p:blipFill>
        <p:spPr>
          <a:xfrm>
            <a:off x="20" y="10"/>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a:xfrm>
            <a:off x="838200" y="365125"/>
            <a:ext cx="10515600" cy="1325563"/>
          </a:xfrm>
        </p:spPr>
        <p:txBody>
          <a:bodyPr>
            <a:normAutofit/>
          </a:bodyPr>
          <a:lstStyle/>
          <a:p>
            <a:pPr algn="ctr"/>
            <a:r>
              <a:rPr lang="en-US" b="1" dirty="0">
                <a:solidFill>
                  <a:srgbClr val="FFFFFF"/>
                </a:solidFill>
              </a:rPr>
              <a:t>Database Success Project Timeline:</a:t>
            </a:r>
            <a:br>
              <a:rPr lang="en-US" b="1" dirty="0">
                <a:solidFill>
                  <a:srgbClr val="FFFFFF"/>
                </a:solidFill>
              </a:rPr>
            </a:br>
            <a:r>
              <a:rPr lang="en-US" b="1" dirty="0">
                <a:solidFill>
                  <a:srgbClr val="FFFFFF"/>
                </a:solidFill>
              </a:rPr>
              <a:t>Pre-Discovery Phase</a:t>
            </a:r>
          </a:p>
        </p:txBody>
      </p:sp>
      <p:graphicFrame>
        <p:nvGraphicFramePr>
          <p:cNvPr id="32" name="Content Placeholder 2">
            <a:extLst>
              <a:ext uri="{FF2B5EF4-FFF2-40B4-BE49-F238E27FC236}">
                <a16:creationId xmlns:a16="http://schemas.microsoft.com/office/drawing/2014/main" id="{F80CEAC9-35ED-4A68-B0DE-5738482963BE}"/>
              </a:ext>
            </a:extLst>
          </p:cNvPr>
          <p:cNvGraphicFramePr/>
          <p:nvPr>
            <p:extLst>
              <p:ext uri="{D42A27DB-BD31-4B8C-83A1-F6EECF244321}">
                <p14:modId xmlns:p14="http://schemas.microsoft.com/office/powerpoint/2010/main" val="38022559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18692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0" y="10"/>
            <a:ext cx="12191980" cy="6857990"/>
          </a:xfrm>
          <a:prstGeom prst="rect">
            <a:avLst/>
          </a:prstGeom>
        </p:spPr>
      </p:pic>
      <p:sp>
        <p:nvSpPr>
          <p:cNvPr id="2" name="Title 1">
            <a:extLst>
              <a:ext uri="{FF2B5EF4-FFF2-40B4-BE49-F238E27FC236}">
                <a16:creationId xmlns:a16="http://schemas.microsoft.com/office/drawing/2014/main" id="{090FC4C6-A46B-42A8-9978-70216EE151C5}"/>
              </a:ext>
            </a:extLst>
          </p:cNvPr>
          <p:cNvSpPr>
            <a:spLocks noGrp="1"/>
          </p:cNvSpPr>
          <p:nvPr>
            <p:ph type="title"/>
          </p:nvPr>
        </p:nvSpPr>
        <p:spPr>
          <a:xfrm>
            <a:off x="838200" y="365125"/>
            <a:ext cx="10515600" cy="1325563"/>
          </a:xfrm>
        </p:spPr>
        <p:txBody>
          <a:bodyPr>
            <a:normAutofit/>
          </a:bodyPr>
          <a:lstStyle/>
          <a:p>
            <a:pPr algn="ctr"/>
            <a:r>
              <a:rPr lang="en-US" b="1" dirty="0">
                <a:solidFill>
                  <a:srgbClr val="FFFFFF"/>
                </a:solidFill>
              </a:rPr>
              <a:t>Database Success Project Timeline:</a:t>
            </a:r>
            <a:br>
              <a:rPr lang="en-US" b="1" dirty="0">
                <a:solidFill>
                  <a:srgbClr val="FFFFFF"/>
                </a:solidFill>
              </a:rPr>
            </a:br>
            <a:r>
              <a:rPr lang="en-US" b="1" dirty="0">
                <a:solidFill>
                  <a:srgbClr val="FFFFFF"/>
                </a:solidFill>
              </a:rPr>
              <a:t>Till We Meet Again…</a:t>
            </a:r>
          </a:p>
        </p:txBody>
      </p:sp>
      <p:sp>
        <p:nvSpPr>
          <p:cNvPr id="3" name="TextBox 2">
            <a:extLst>
              <a:ext uri="{FF2B5EF4-FFF2-40B4-BE49-F238E27FC236}">
                <a16:creationId xmlns:a16="http://schemas.microsoft.com/office/drawing/2014/main" id="{E825398E-20D0-C84C-AEA5-8E784CFE9896}"/>
              </a:ext>
            </a:extLst>
          </p:cNvPr>
          <p:cNvSpPr txBox="1"/>
          <p:nvPr/>
        </p:nvSpPr>
        <p:spPr>
          <a:xfrm>
            <a:off x="1545465" y="2055803"/>
            <a:ext cx="9646275" cy="249299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1">
                    <a:lumMod val="60000"/>
                    <a:lumOff val="40000"/>
                  </a:schemeClr>
                </a:solidFill>
              </a:rPr>
              <a:t>Receive, Review &amp; Collaborate on Workbooks.</a:t>
            </a:r>
          </a:p>
          <a:p>
            <a:pPr marL="285750" indent="-285750">
              <a:buFont typeface="Arial" panose="020B0604020202020204" pitchFamily="34" charset="0"/>
              <a:buChar char="•"/>
            </a:pPr>
            <a:endParaRPr lang="en-US" sz="3200" dirty="0">
              <a:solidFill>
                <a:schemeClr val="accent1">
                  <a:lumMod val="60000"/>
                  <a:lumOff val="40000"/>
                </a:schemeClr>
              </a:solidFill>
            </a:endParaRPr>
          </a:p>
          <a:p>
            <a:pPr marL="285750" indent="-285750">
              <a:buFont typeface="Arial" panose="020B0604020202020204" pitchFamily="34" charset="0"/>
              <a:buChar char="•"/>
            </a:pPr>
            <a:r>
              <a:rPr lang="en-US" sz="3200" dirty="0">
                <a:solidFill>
                  <a:schemeClr val="accent1">
                    <a:lumMod val="60000"/>
                    <a:lumOff val="40000"/>
                  </a:schemeClr>
                </a:solidFill>
              </a:rPr>
              <a:t>Begin Reviewing Training Materials Listed on </a:t>
            </a:r>
            <a:r>
              <a:rPr lang="en-US" sz="3200" dirty="0" err="1">
                <a:solidFill>
                  <a:schemeClr val="accent1">
                    <a:lumMod val="60000"/>
                    <a:lumOff val="40000"/>
                  </a:schemeClr>
                </a:solidFill>
              </a:rPr>
              <a:t>afpglobal.org</a:t>
            </a:r>
            <a:r>
              <a:rPr lang="en-US" sz="3200" dirty="0">
                <a:solidFill>
                  <a:schemeClr val="accent1">
                    <a:lumMod val="60000"/>
                    <a:lumOff val="40000"/>
                  </a:schemeClr>
                </a:solidFill>
              </a:rPr>
              <a:t>/</a:t>
            </a:r>
            <a:r>
              <a:rPr lang="en-US" sz="3200" dirty="0" err="1">
                <a:solidFill>
                  <a:schemeClr val="accent1">
                    <a:lumMod val="60000"/>
                    <a:lumOff val="40000"/>
                  </a:schemeClr>
                </a:solidFill>
              </a:rPr>
              <a:t>databaseproject</a:t>
            </a:r>
            <a:endParaRPr lang="en-US" sz="3200" dirty="0">
              <a:solidFill>
                <a:schemeClr val="accent1">
                  <a:lumMod val="60000"/>
                  <a:lumOff val="40000"/>
                </a:schemeClr>
              </a:solidFill>
            </a:endParaRP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3819756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B98BD290-075B-4A89-8F93-45F6E723CEEA}"/>
              </a:ext>
            </a:extLst>
          </p:cNvPr>
          <p:cNvPicPr>
            <a:picLocks noChangeAspect="1"/>
          </p:cNvPicPr>
          <p:nvPr/>
        </p:nvPicPr>
        <p:blipFill rotWithShape="1">
          <a:blip r:embed="rId2">
            <a:alphaModFix amt="35000"/>
          </a:blip>
          <a:srcRect t="1192" b="14538"/>
          <a:stretch/>
        </p:blipFill>
        <p:spPr>
          <a:xfrm>
            <a:off x="20" y="10"/>
            <a:ext cx="12191980" cy="6857990"/>
          </a:xfrm>
          <a:prstGeom prst="rect">
            <a:avLst/>
          </a:prstGeom>
        </p:spPr>
      </p:pic>
      <p:pic>
        <p:nvPicPr>
          <p:cNvPr id="4" name="Picture 3">
            <a:extLst>
              <a:ext uri="{FF2B5EF4-FFF2-40B4-BE49-F238E27FC236}">
                <a16:creationId xmlns:a16="http://schemas.microsoft.com/office/drawing/2014/main" id="{43DCAF2B-EE09-D34A-B510-9EB071060C7C}"/>
              </a:ext>
            </a:extLst>
          </p:cNvPr>
          <p:cNvPicPr>
            <a:picLocks noChangeAspect="1"/>
          </p:cNvPicPr>
          <p:nvPr/>
        </p:nvPicPr>
        <p:blipFill>
          <a:blip r:embed="rId3"/>
          <a:stretch>
            <a:fillRect/>
          </a:stretch>
        </p:blipFill>
        <p:spPr>
          <a:xfrm>
            <a:off x="2548758" y="67733"/>
            <a:ext cx="7094483" cy="6714068"/>
          </a:xfrm>
          <a:prstGeom prst="rect">
            <a:avLst/>
          </a:prstGeom>
        </p:spPr>
      </p:pic>
    </p:spTree>
    <p:extLst>
      <p:ext uri="{BB962C8B-B14F-4D97-AF65-F5344CB8AC3E}">
        <p14:creationId xmlns:p14="http://schemas.microsoft.com/office/powerpoint/2010/main" val="70009859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4281</TotalTime>
  <Words>158</Words>
  <Application>Microsoft Macintosh PowerPoint</Application>
  <PresentationFormat>Widescreen</PresentationFormat>
  <Paragraphs>34</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Database Success Project Timeline</vt:lpstr>
      <vt:lpstr>Database Success Project Timeline: Pre-Discovery Phase</vt:lpstr>
      <vt:lpstr>Database Success Project Timeline: Till We Meet Again…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Nimble AMS Project Lifecycle</dc:title>
  <dc:creator>Phyllis Carroll</dc:creator>
  <cp:lastModifiedBy>Nicholas Ricci</cp:lastModifiedBy>
  <cp:revision>15</cp:revision>
  <dcterms:created xsi:type="dcterms:W3CDTF">2021-06-22T14:20:08Z</dcterms:created>
  <dcterms:modified xsi:type="dcterms:W3CDTF">2021-08-09T20:46:15Z</dcterms:modified>
</cp:coreProperties>
</file>