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7" r:id="rId2"/>
    <p:sldId id="270" r:id="rId3"/>
    <p:sldId id="271" r:id="rId4"/>
    <p:sldId id="272" r:id="rId5"/>
    <p:sldId id="264" r:id="rId6"/>
    <p:sldId id="269" r:id="rId7"/>
    <p:sldId id="268"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0" autoAdjust="0"/>
    <p:restoredTop sz="96327"/>
  </p:normalViewPr>
  <p:slideViewPr>
    <p:cSldViewPr snapToGrid="0">
      <p:cViewPr varScale="1">
        <p:scale>
          <a:sx n="119" d="100"/>
          <a:sy n="119" d="100"/>
        </p:scale>
        <p:origin x="216" y="17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F1D156-9E9E-4075-B4FE-CAB515BCF87A}" type="doc">
      <dgm:prSet loTypeId="urn:microsoft.com/office/officeart/2016/7/layout/BasicTimeline" loCatId="process" qsTypeId="urn:microsoft.com/office/officeart/2005/8/quickstyle/simple2" qsCatId="simple" csTypeId="urn:microsoft.com/office/officeart/2005/8/colors/accent6_2" csCatId="accent6" phldr="1"/>
      <dgm:spPr/>
      <dgm:t>
        <a:bodyPr/>
        <a:lstStyle/>
        <a:p>
          <a:endParaRPr lang="en-US"/>
        </a:p>
      </dgm:t>
    </dgm:pt>
    <dgm:pt modelId="{CCE94872-15B8-4B1E-975D-5BC1555BE061}">
      <dgm:prSet/>
      <dgm:spPr/>
      <dgm:t>
        <a:bodyPr/>
        <a:lstStyle/>
        <a:p>
          <a:pPr>
            <a:defRPr b="1"/>
          </a:pPr>
          <a:r>
            <a:rPr lang="en-US" dirty="0"/>
            <a:t>June</a:t>
          </a:r>
        </a:p>
      </dgm:t>
    </dgm:pt>
    <dgm:pt modelId="{6FAF2F0B-151B-4CBC-B65F-9E2BFE6B98CF}" type="parTrans" cxnId="{FF311E68-74B5-47BD-B1B7-8DD30C930071}">
      <dgm:prSet/>
      <dgm:spPr/>
      <dgm:t>
        <a:bodyPr/>
        <a:lstStyle/>
        <a:p>
          <a:endParaRPr lang="en-US"/>
        </a:p>
      </dgm:t>
    </dgm:pt>
    <dgm:pt modelId="{39BF396B-907C-49A6-89D1-42EC94B42FA2}" type="sibTrans" cxnId="{FF311E68-74B5-47BD-B1B7-8DD30C930071}">
      <dgm:prSet/>
      <dgm:spPr/>
      <dgm:t>
        <a:bodyPr/>
        <a:lstStyle/>
        <a:p>
          <a:endParaRPr lang="en-US"/>
        </a:p>
      </dgm:t>
    </dgm:pt>
    <dgm:pt modelId="{B2DAFA5A-873B-432F-BD59-3A34905D3548}">
      <dgm:prSet custT="1"/>
      <dgm:spPr/>
      <dgm:t>
        <a:bodyPr/>
        <a:lstStyle/>
        <a:p>
          <a:pPr algn="l"/>
          <a:r>
            <a:rPr lang="en-US" sz="1800" dirty="0"/>
            <a:t>AFP - Nimble Launch Database Project</a:t>
          </a:r>
        </a:p>
      </dgm:t>
    </dgm:pt>
    <dgm:pt modelId="{63E65057-02D9-4FA2-851A-EEC3F574EDFF}" type="parTrans" cxnId="{29CCD1F3-F272-4E02-AE73-FED981D574B6}">
      <dgm:prSet/>
      <dgm:spPr/>
      <dgm:t>
        <a:bodyPr/>
        <a:lstStyle/>
        <a:p>
          <a:endParaRPr lang="en-US"/>
        </a:p>
      </dgm:t>
    </dgm:pt>
    <dgm:pt modelId="{3967ADCE-95D1-4F51-90D1-0E203809FB55}" type="sibTrans" cxnId="{29CCD1F3-F272-4E02-AE73-FED981D574B6}">
      <dgm:prSet/>
      <dgm:spPr/>
      <dgm:t>
        <a:bodyPr/>
        <a:lstStyle/>
        <a:p>
          <a:endParaRPr lang="en-US"/>
        </a:p>
      </dgm:t>
    </dgm:pt>
    <dgm:pt modelId="{8B4C4AA1-429E-6B4F-87FA-E749B19369D1}">
      <dgm:prSet/>
      <dgm:spPr/>
      <dgm:t>
        <a:bodyPr/>
        <a:lstStyle/>
        <a:p>
          <a:pPr>
            <a:defRPr b="1"/>
          </a:pPr>
          <a:r>
            <a:rPr lang="en-US" dirty="0"/>
            <a:t>July-Sept. 2021</a:t>
          </a:r>
        </a:p>
      </dgm:t>
    </dgm:pt>
    <dgm:pt modelId="{C5A5457E-6E61-1248-B45B-D1292039466B}" type="parTrans" cxnId="{7FA873BA-CE23-B44A-8E23-1BABAD169A84}">
      <dgm:prSet/>
      <dgm:spPr/>
      <dgm:t>
        <a:bodyPr/>
        <a:lstStyle/>
        <a:p>
          <a:endParaRPr lang="en-US"/>
        </a:p>
      </dgm:t>
    </dgm:pt>
    <dgm:pt modelId="{97333445-A17B-484F-942C-8000A3A46BD5}" type="sibTrans" cxnId="{7FA873BA-CE23-B44A-8E23-1BABAD169A84}">
      <dgm:prSet/>
      <dgm:spPr/>
      <dgm:t>
        <a:bodyPr/>
        <a:lstStyle/>
        <a:p>
          <a:endParaRPr lang="en-US"/>
        </a:p>
      </dgm:t>
    </dgm:pt>
    <dgm:pt modelId="{1C06FD77-9496-A84C-9959-3662F45D35F7}">
      <dgm:prSet/>
      <dgm:spPr/>
      <dgm:t>
        <a:bodyPr/>
        <a:lstStyle/>
        <a:p>
          <a:pPr>
            <a:defRPr b="1"/>
          </a:pPr>
          <a:r>
            <a:rPr lang="en-US" dirty="0"/>
            <a:t>Sept.-December 2021</a:t>
          </a:r>
        </a:p>
      </dgm:t>
    </dgm:pt>
    <dgm:pt modelId="{C6D94382-5E25-484D-A002-E56935BFC40A}" type="parTrans" cxnId="{5073EA7E-026B-2547-A0D6-A16887948D15}">
      <dgm:prSet/>
      <dgm:spPr/>
      <dgm:t>
        <a:bodyPr/>
        <a:lstStyle/>
        <a:p>
          <a:endParaRPr lang="en-US"/>
        </a:p>
      </dgm:t>
    </dgm:pt>
    <dgm:pt modelId="{6F131CD0-5CB0-9841-9CA8-A37C4FF6E88A}" type="sibTrans" cxnId="{5073EA7E-026B-2547-A0D6-A16887948D15}">
      <dgm:prSet/>
      <dgm:spPr/>
      <dgm:t>
        <a:bodyPr/>
        <a:lstStyle/>
        <a:p>
          <a:endParaRPr lang="en-US"/>
        </a:p>
      </dgm:t>
    </dgm:pt>
    <dgm:pt modelId="{19200915-59CF-3F4A-A863-BC402455A50D}">
      <dgm:prSet/>
      <dgm:spPr/>
      <dgm:t>
        <a:bodyPr/>
        <a:lstStyle/>
        <a:p>
          <a:pPr>
            <a:defRPr b="1"/>
          </a:pPr>
          <a:r>
            <a:rPr lang="en-US" dirty="0"/>
            <a:t>January 2022</a:t>
          </a:r>
        </a:p>
      </dgm:t>
    </dgm:pt>
    <dgm:pt modelId="{B825412B-813B-5544-ABD0-A92155D65158}" type="parTrans" cxnId="{99927D27-3B75-1F4D-A0A8-0C0F7DF2A5C2}">
      <dgm:prSet/>
      <dgm:spPr/>
      <dgm:t>
        <a:bodyPr/>
        <a:lstStyle/>
        <a:p>
          <a:endParaRPr lang="en-US"/>
        </a:p>
      </dgm:t>
    </dgm:pt>
    <dgm:pt modelId="{AC119890-1CCE-0946-8E85-D586B1CDE2EE}" type="sibTrans" cxnId="{99927D27-3B75-1F4D-A0A8-0C0F7DF2A5C2}">
      <dgm:prSet/>
      <dgm:spPr/>
      <dgm:t>
        <a:bodyPr/>
        <a:lstStyle/>
        <a:p>
          <a:endParaRPr lang="en-US"/>
        </a:p>
      </dgm:t>
    </dgm:pt>
    <dgm:pt modelId="{197A0C9C-C1EF-5C41-9947-73339FD03B66}">
      <dgm:prSet/>
      <dgm:spPr/>
      <dgm:t>
        <a:bodyPr/>
        <a:lstStyle/>
        <a:p>
          <a:pPr>
            <a:defRPr b="1"/>
          </a:pPr>
          <a:r>
            <a:rPr lang="en-US" dirty="0"/>
            <a:t>Summer 2022</a:t>
          </a:r>
        </a:p>
      </dgm:t>
    </dgm:pt>
    <dgm:pt modelId="{AC2E377F-6722-8B48-A446-2F88F6C3D73A}" type="parTrans" cxnId="{854516FD-C653-0448-843E-66F28998ACA4}">
      <dgm:prSet/>
      <dgm:spPr/>
      <dgm:t>
        <a:bodyPr/>
        <a:lstStyle/>
        <a:p>
          <a:endParaRPr lang="en-US"/>
        </a:p>
      </dgm:t>
    </dgm:pt>
    <dgm:pt modelId="{084A36C8-B06C-9B44-BED7-1E474EEE1508}" type="sibTrans" cxnId="{854516FD-C653-0448-843E-66F28998ACA4}">
      <dgm:prSet/>
      <dgm:spPr/>
      <dgm:t>
        <a:bodyPr/>
        <a:lstStyle/>
        <a:p>
          <a:endParaRPr lang="en-US"/>
        </a:p>
      </dgm:t>
    </dgm:pt>
    <dgm:pt modelId="{2C1EAD4B-1E72-3049-9465-C1A369150BB6}">
      <dgm:prSet/>
      <dgm:spPr/>
      <dgm:t>
        <a:bodyPr/>
        <a:lstStyle/>
        <a:p>
          <a:pPr>
            <a:defRPr b="1"/>
          </a:pPr>
          <a:r>
            <a:rPr lang="en-US" dirty="0"/>
            <a:t>Fall 2022</a:t>
          </a:r>
        </a:p>
      </dgm:t>
    </dgm:pt>
    <dgm:pt modelId="{AAB23550-C0A0-6C46-A0CC-C7087C7C0B21}" type="parTrans" cxnId="{3E6D47E2-6780-364D-B37B-C7F19309D622}">
      <dgm:prSet/>
      <dgm:spPr/>
      <dgm:t>
        <a:bodyPr/>
        <a:lstStyle/>
        <a:p>
          <a:endParaRPr lang="en-US"/>
        </a:p>
      </dgm:t>
    </dgm:pt>
    <dgm:pt modelId="{565E75DA-4340-8A4E-BF16-547F7219D8ED}" type="sibTrans" cxnId="{3E6D47E2-6780-364D-B37B-C7F19309D622}">
      <dgm:prSet/>
      <dgm:spPr/>
      <dgm:t>
        <a:bodyPr/>
        <a:lstStyle/>
        <a:p>
          <a:endParaRPr lang="en-US"/>
        </a:p>
      </dgm:t>
    </dgm:pt>
    <dgm:pt modelId="{AFEB0D98-7694-2348-B7A1-59D151916CAA}">
      <dgm:prSet custT="1"/>
      <dgm:spPr/>
      <dgm:t>
        <a:bodyPr/>
        <a:lstStyle/>
        <a:p>
          <a:r>
            <a:rPr lang="en-US" sz="1800" dirty="0"/>
            <a:t>Pre-Discovery Phase: 
-Staff Preparation &amp; Familiarization
-Workbooks (due 9/2)</a:t>
          </a:r>
        </a:p>
      </dgm:t>
    </dgm:pt>
    <dgm:pt modelId="{9B000D20-BA03-8147-9AC3-B8D277B5A743}" type="parTrans" cxnId="{7ED4E8EB-63F8-8248-92BD-DA96C6B039D5}">
      <dgm:prSet/>
      <dgm:spPr/>
      <dgm:t>
        <a:bodyPr/>
        <a:lstStyle/>
        <a:p>
          <a:endParaRPr lang="en-US"/>
        </a:p>
      </dgm:t>
    </dgm:pt>
    <dgm:pt modelId="{30B707EA-DF26-E945-B592-7A93372DE01D}" type="sibTrans" cxnId="{7ED4E8EB-63F8-8248-92BD-DA96C6B039D5}">
      <dgm:prSet/>
      <dgm:spPr/>
      <dgm:t>
        <a:bodyPr/>
        <a:lstStyle/>
        <a:p>
          <a:endParaRPr lang="en-US"/>
        </a:p>
      </dgm:t>
    </dgm:pt>
    <dgm:pt modelId="{89AECBDE-4D76-8E42-8267-D7F32ED7794C}">
      <dgm:prSet custT="1"/>
      <dgm:spPr/>
      <dgm:t>
        <a:bodyPr/>
        <a:lstStyle/>
        <a:p>
          <a:pPr algn="l"/>
          <a:r>
            <a:rPr lang="en-US" sz="1800" dirty="0"/>
            <a:t>Discovery Phase:</a:t>
          </a:r>
          <a:br>
            <a:rPr lang="en-US" sz="1800" dirty="0"/>
          </a:br>
          <a:r>
            <a:rPr lang="en-US" sz="1800" dirty="0"/>
            <a:t>-Meetings, Determine Project Requirements</a:t>
          </a:r>
        </a:p>
      </dgm:t>
    </dgm:pt>
    <dgm:pt modelId="{9B1B6FF3-8415-644A-959D-DA618C4E838A}" type="parTrans" cxnId="{B48853B1-CAE7-FE40-88AE-2C1640A51A6D}">
      <dgm:prSet/>
      <dgm:spPr/>
      <dgm:t>
        <a:bodyPr/>
        <a:lstStyle/>
        <a:p>
          <a:endParaRPr lang="en-US"/>
        </a:p>
      </dgm:t>
    </dgm:pt>
    <dgm:pt modelId="{06087D39-BF63-B04B-A02A-8EEE8CB11903}" type="sibTrans" cxnId="{B48853B1-CAE7-FE40-88AE-2C1640A51A6D}">
      <dgm:prSet/>
      <dgm:spPr/>
      <dgm:t>
        <a:bodyPr/>
        <a:lstStyle/>
        <a:p>
          <a:endParaRPr lang="en-US"/>
        </a:p>
      </dgm:t>
    </dgm:pt>
    <dgm:pt modelId="{0BAA4C5A-DA12-5546-A4DA-FF31A7089228}">
      <dgm:prSet custT="1"/>
      <dgm:spPr/>
      <dgm:t>
        <a:bodyPr/>
        <a:lstStyle/>
        <a:p>
          <a:r>
            <a:rPr lang="en-US" sz="1800" dirty="0"/>
            <a:t>Implementation Phase (Design/Build)</a:t>
          </a:r>
        </a:p>
      </dgm:t>
    </dgm:pt>
    <dgm:pt modelId="{5E401A53-9A56-C241-9513-8F7309D39B96}" type="parTrans" cxnId="{7F4AD56E-2B2A-3942-8930-5CACD8BA6690}">
      <dgm:prSet/>
      <dgm:spPr/>
      <dgm:t>
        <a:bodyPr/>
        <a:lstStyle/>
        <a:p>
          <a:endParaRPr lang="en-US"/>
        </a:p>
      </dgm:t>
    </dgm:pt>
    <dgm:pt modelId="{A2A80745-EDD0-0247-8396-72366F558F95}" type="sibTrans" cxnId="{7F4AD56E-2B2A-3942-8930-5CACD8BA6690}">
      <dgm:prSet/>
      <dgm:spPr/>
      <dgm:t>
        <a:bodyPr/>
        <a:lstStyle/>
        <a:p>
          <a:endParaRPr lang="en-US"/>
        </a:p>
      </dgm:t>
    </dgm:pt>
    <dgm:pt modelId="{2567A132-3345-D949-8B50-856F1BCD5B35}">
      <dgm:prSet custT="1"/>
      <dgm:spPr/>
      <dgm:t>
        <a:bodyPr/>
        <a:lstStyle/>
        <a:p>
          <a:pPr algn="l"/>
          <a:r>
            <a:rPr lang="en-US" sz="1800" dirty="0"/>
            <a:t>Review/Acceptance Phase:</a:t>
          </a:r>
          <a:br>
            <a:rPr lang="en-US" sz="1800" dirty="0"/>
          </a:br>
          <a:r>
            <a:rPr lang="en-US" sz="1800" dirty="0"/>
            <a:t>-Testing</a:t>
          </a:r>
          <a:br>
            <a:rPr lang="en-US" sz="1800" dirty="0"/>
          </a:br>
          <a:r>
            <a:rPr lang="en-US" sz="1800" dirty="0"/>
            <a:t>-Training for Staff, Chapters</a:t>
          </a:r>
        </a:p>
      </dgm:t>
    </dgm:pt>
    <dgm:pt modelId="{BA526B83-9CBD-C947-A60C-2A31B08C5AF8}" type="parTrans" cxnId="{A6A10631-9C2D-A74E-A225-F884817B4385}">
      <dgm:prSet/>
      <dgm:spPr/>
      <dgm:t>
        <a:bodyPr/>
        <a:lstStyle/>
        <a:p>
          <a:endParaRPr lang="en-US"/>
        </a:p>
      </dgm:t>
    </dgm:pt>
    <dgm:pt modelId="{8EBCF0C8-F344-B54F-A039-EE688B57104D}" type="sibTrans" cxnId="{A6A10631-9C2D-A74E-A225-F884817B4385}">
      <dgm:prSet/>
      <dgm:spPr/>
      <dgm:t>
        <a:bodyPr/>
        <a:lstStyle/>
        <a:p>
          <a:endParaRPr lang="en-US"/>
        </a:p>
      </dgm:t>
    </dgm:pt>
    <dgm:pt modelId="{57527910-12EC-B74E-B569-7516BEEB8D7C}">
      <dgm:prSet custT="1"/>
      <dgm:spPr/>
      <dgm:t>
        <a:bodyPr/>
        <a:lstStyle/>
        <a:p>
          <a:r>
            <a:rPr lang="en-US" sz="1800" dirty="0"/>
            <a:t>Execute Database – </a:t>
          </a:r>
          <a:br>
            <a:rPr lang="en-US" sz="1800" dirty="0"/>
          </a:br>
          <a:r>
            <a:rPr lang="en-US" sz="1800" dirty="0"/>
            <a:t>Go Live</a:t>
          </a:r>
        </a:p>
      </dgm:t>
    </dgm:pt>
    <dgm:pt modelId="{CE3C6C47-02B6-7D48-A5CA-D9BDD640AD3D}" type="parTrans" cxnId="{A525CE82-D415-974D-A33B-139620841DF8}">
      <dgm:prSet/>
      <dgm:spPr/>
      <dgm:t>
        <a:bodyPr/>
        <a:lstStyle/>
        <a:p>
          <a:endParaRPr lang="en-US"/>
        </a:p>
      </dgm:t>
    </dgm:pt>
    <dgm:pt modelId="{1D5BEF27-088F-0148-8CE0-A6A248B3115D}" type="sibTrans" cxnId="{A525CE82-D415-974D-A33B-139620841DF8}">
      <dgm:prSet/>
      <dgm:spPr/>
      <dgm:t>
        <a:bodyPr/>
        <a:lstStyle/>
        <a:p>
          <a:endParaRPr lang="en-US"/>
        </a:p>
      </dgm:t>
    </dgm:pt>
    <dgm:pt modelId="{77E1AED9-A5DB-40DC-9776-F982587E0C3C}" type="pres">
      <dgm:prSet presAssocID="{1DF1D156-9E9E-4075-B4FE-CAB515BCF87A}" presName="root" presStyleCnt="0">
        <dgm:presLayoutVars>
          <dgm:chMax/>
          <dgm:chPref/>
          <dgm:animLvl val="lvl"/>
        </dgm:presLayoutVars>
      </dgm:prSet>
      <dgm:spPr/>
    </dgm:pt>
    <dgm:pt modelId="{A25D7ED5-5016-4885-8BB7-241F02BBA8E0}" type="pres">
      <dgm:prSet presAssocID="{1DF1D156-9E9E-4075-B4FE-CAB515BCF87A}" presName="divider" presStyleLbl="fgAccFollowNode1" presStyleIdx="0" presStyleCnt="1"/>
      <dgm:spPr>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tailEnd type="triangle" w="lg" len="lg"/>
        </a:ln>
        <a:effectLst/>
      </dgm:spPr>
    </dgm:pt>
    <dgm:pt modelId="{C4CCA216-BA72-4A22-9A5D-0C280DB3A1E6}" type="pres">
      <dgm:prSet presAssocID="{1DF1D156-9E9E-4075-B4FE-CAB515BCF87A}" presName="nodes" presStyleCnt="0">
        <dgm:presLayoutVars>
          <dgm:chMax/>
          <dgm:chPref/>
          <dgm:animLvl val="lvl"/>
        </dgm:presLayoutVars>
      </dgm:prSet>
      <dgm:spPr/>
    </dgm:pt>
    <dgm:pt modelId="{153E1691-75B0-4C4C-A6CA-94027B63160D}" type="pres">
      <dgm:prSet presAssocID="{CCE94872-15B8-4B1E-975D-5BC1555BE061}" presName="composite" presStyleCnt="0"/>
      <dgm:spPr/>
    </dgm:pt>
    <dgm:pt modelId="{3FB6F457-60F2-431C-A2B1-A196F4A8D470}" type="pres">
      <dgm:prSet presAssocID="{CCE94872-15B8-4B1E-975D-5BC1555BE061}" presName="L1TextContainer" presStyleLbl="revTx" presStyleIdx="0" presStyleCnt="6">
        <dgm:presLayoutVars>
          <dgm:chMax val="1"/>
          <dgm:chPref val="1"/>
          <dgm:bulletEnabled val="1"/>
        </dgm:presLayoutVars>
      </dgm:prSet>
      <dgm:spPr/>
    </dgm:pt>
    <dgm:pt modelId="{8CD24FE7-12DE-424F-96C5-16BC60F3DA9E}" type="pres">
      <dgm:prSet presAssocID="{CCE94872-15B8-4B1E-975D-5BC1555BE061}" presName="L2TextContainerWrapper" presStyleCnt="0">
        <dgm:presLayoutVars>
          <dgm:chMax val="0"/>
          <dgm:chPref val="0"/>
          <dgm:bulletEnabled val="1"/>
        </dgm:presLayoutVars>
      </dgm:prSet>
      <dgm:spPr/>
    </dgm:pt>
    <dgm:pt modelId="{C7FC7782-6B92-4D5E-A3E8-B40E247B5706}" type="pres">
      <dgm:prSet presAssocID="{CCE94872-15B8-4B1E-975D-5BC1555BE061}" presName="L2TextContainer" presStyleLbl="bgAcc1" presStyleIdx="0" presStyleCnt="6"/>
      <dgm:spPr/>
    </dgm:pt>
    <dgm:pt modelId="{A8C8ED59-6437-4F0C-8AD9-CA3FFEA5CBFF}" type="pres">
      <dgm:prSet presAssocID="{CCE94872-15B8-4B1E-975D-5BC1555BE061}" presName="FlexibleEmptyPlaceHolder" presStyleCnt="0"/>
      <dgm:spPr/>
    </dgm:pt>
    <dgm:pt modelId="{E83FD828-862E-4F2E-BD7D-F2B7F7E41304}" type="pres">
      <dgm:prSet presAssocID="{CCE94872-15B8-4B1E-975D-5BC1555BE061}" presName="ConnectLine" presStyleLbl="sibTrans1D1" presStyleIdx="0" presStyleCnt="6"/>
      <dgm:spPr>
        <a:noFill/>
        <a:ln w="6350" cap="flat" cmpd="sng" algn="ctr">
          <a:solidFill>
            <a:schemeClr val="accent6">
              <a:hueOff val="0"/>
              <a:satOff val="0"/>
              <a:lumOff val="0"/>
              <a:alphaOff val="0"/>
            </a:schemeClr>
          </a:solidFill>
          <a:prstDash val="dash"/>
          <a:miter lim="800000"/>
        </a:ln>
        <a:effectLst/>
      </dgm:spPr>
    </dgm:pt>
    <dgm:pt modelId="{087A0593-CD41-4C7A-B6CD-79B9B478181A}" type="pres">
      <dgm:prSet presAssocID="{CCE94872-15B8-4B1E-975D-5BC1555BE061}" presName="ConnectorPoint" presStyleLbl="alignNode1" presStyleIdx="0" presStyleCnt="6"/>
      <dgm:spPr/>
    </dgm:pt>
    <dgm:pt modelId="{332DB4C9-3250-4833-AC70-6E3C333CBC38}" type="pres">
      <dgm:prSet presAssocID="{CCE94872-15B8-4B1E-975D-5BC1555BE061}" presName="EmptyPlaceHolder" presStyleCnt="0"/>
      <dgm:spPr/>
    </dgm:pt>
    <dgm:pt modelId="{C5A5A77B-F13C-7744-A5AB-CEEF645506C7}" type="pres">
      <dgm:prSet presAssocID="{39BF396B-907C-49A6-89D1-42EC94B42FA2}" presName="spaceBetweenRectangles" presStyleCnt="0"/>
      <dgm:spPr/>
    </dgm:pt>
    <dgm:pt modelId="{C7BD74C1-5CF9-EB48-8523-6AD4F605BE19}" type="pres">
      <dgm:prSet presAssocID="{8B4C4AA1-429E-6B4F-87FA-E749B19369D1}" presName="composite" presStyleCnt="0"/>
      <dgm:spPr/>
    </dgm:pt>
    <dgm:pt modelId="{57DC3D90-6B1F-ED4B-97F0-2D6B1F241F57}" type="pres">
      <dgm:prSet presAssocID="{8B4C4AA1-429E-6B4F-87FA-E749B19369D1}" presName="L1TextContainer" presStyleLbl="revTx" presStyleIdx="1" presStyleCnt="6">
        <dgm:presLayoutVars>
          <dgm:chMax val="1"/>
          <dgm:chPref val="1"/>
          <dgm:bulletEnabled val="1"/>
        </dgm:presLayoutVars>
      </dgm:prSet>
      <dgm:spPr/>
    </dgm:pt>
    <dgm:pt modelId="{350B2146-3283-304E-9C02-89D088B87402}" type="pres">
      <dgm:prSet presAssocID="{8B4C4AA1-429E-6B4F-87FA-E749B19369D1}" presName="L2TextContainerWrapper" presStyleCnt="0">
        <dgm:presLayoutVars>
          <dgm:chMax val="0"/>
          <dgm:chPref val="0"/>
          <dgm:bulletEnabled val="1"/>
        </dgm:presLayoutVars>
      </dgm:prSet>
      <dgm:spPr/>
    </dgm:pt>
    <dgm:pt modelId="{E7DADD57-D4E8-6F43-B59D-A470A6652878}" type="pres">
      <dgm:prSet presAssocID="{8B4C4AA1-429E-6B4F-87FA-E749B19369D1}" presName="L2TextContainer" presStyleLbl="bgAcc1" presStyleIdx="1" presStyleCnt="6" custScaleX="145570"/>
      <dgm:spPr/>
    </dgm:pt>
    <dgm:pt modelId="{CBC90A5D-7AC6-CE4C-9600-ED560BD66BAF}" type="pres">
      <dgm:prSet presAssocID="{8B4C4AA1-429E-6B4F-87FA-E749B19369D1}" presName="FlexibleEmptyPlaceHolder" presStyleCnt="0"/>
      <dgm:spPr/>
    </dgm:pt>
    <dgm:pt modelId="{2EEF8D2B-C894-C743-B09E-31B1D5926048}" type="pres">
      <dgm:prSet presAssocID="{8B4C4AA1-429E-6B4F-87FA-E749B19369D1}" presName="ConnectLine" presStyleLbl="sibTrans1D1" presStyleIdx="1" presStyleCnt="6"/>
      <dgm:spPr>
        <a:noFill/>
        <a:ln w="6350" cap="flat" cmpd="sng" algn="ctr">
          <a:solidFill>
            <a:schemeClr val="accent6">
              <a:hueOff val="0"/>
              <a:satOff val="0"/>
              <a:lumOff val="0"/>
              <a:alphaOff val="0"/>
            </a:schemeClr>
          </a:solidFill>
          <a:prstDash val="dash"/>
          <a:miter lim="800000"/>
        </a:ln>
        <a:effectLst/>
      </dgm:spPr>
    </dgm:pt>
    <dgm:pt modelId="{E877095E-442E-B845-9709-B607AEF2A6D8}" type="pres">
      <dgm:prSet presAssocID="{8B4C4AA1-429E-6B4F-87FA-E749B19369D1}" presName="ConnectorPoint" presStyleLbl="alignNode1" presStyleIdx="1" presStyleCnt="6"/>
      <dgm:spPr/>
    </dgm:pt>
    <dgm:pt modelId="{8E39A8DC-0FD6-E24E-8502-B36F4770075C}" type="pres">
      <dgm:prSet presAssocID="{8B4C4AA1-429E-6B4F-87FA-E749B19369D1}" presName="EmptyPlaceHolder" presStyleCnt="0"/>
      <dgm:spPr/>
    </dgm:pt>
    <dgm:pt modelId="{6C129762-1364-4846-A992-3184924B9062}" type="pres">
      <dgm:prSet presAssocID="{97333445-A17B-484F-942C-8000A3A46BD5}" presName="spaceBetweenRectangles" presStyleCnt="0"/>
      <dgm:spPr/>
    </dgm:pt>
    <dgm:pt modelId="{E551D0DE-F012-2646-9B82-737817031D80}" type="pres">
      <dgm:prSet presAssocID="{1C06FD77-9496-A84C-9959-3662F45D35F7}" presName="composite" presStyleCnt="0"/>
      <dgm:spPr/>
    </dgm:pt>
    <dgm:pt modelId="{9702D88F-50BF-0449-B864-A2CDDD0DB3FB}" type="pres">
      <dgm:prSet presAssocID="{1C06FD77-9496-A84C-9959-3662F45D35F7}" presName="L1TextContainer" presStyleLbl="revTx" presStyleIdx="2" presStyleCnt="6">
        <dgm:presLayoutVars>
          <dgm:chMax val="1"/>
          <dgm:chPref val="1"/>
          <dgm:bulletEnabled val="1"/>
        </dgm:presLayoutVars>
      </dgm:prSet>
      <dgm:spPr/>
    </dgm:pt>
    <dgm:pt modelId="{108ADA65-106E-BA4E-8749-5D59DC11499E}" type="pres">
      <dgm:prSet presAssocID="{1C06FD77-9496-A84C-9959-3662F45D35F7}" presName="L2TextContainerWrapper" presStyleCnt="0">
        <dgm:presLayoutVars>
          <dgm:chMax val="0"/>
          <dgm:chPref val="0"/>
          <dgm:bulletEnabled val="1"/>
        </dgm:presLayoutVars>
      </dgm:prSet>
      <dgm:spPr/>
    </dgm:pt>
    <dgm:pt modelId="{B746FFFF-4537-E544-A4DB-FCA7A54F6F36}" type="pres">
      <dgm:prSet presAssocID="{1C06FD77-9496-A84C-9959-3662F45D35F7}" presName="L2TextContainer" presStyleLbl="bgAcc1" presStyleIdx="2" presStyleCnt="6" custScaleX="138582"/>
      <dgm:spPr/>
    </dgm:pt>
    <dgm:pt modelId="{AE78D393-21C2-E741-A7B9-FE62CA87E89E}" type="pres">
      <dgm:prSet presAssocID="{1C06FD77-9496-A84C-9959-3662F45D35F7}" presName="FlexibleEmptyPlaceHolder" presStyleCnt="0"/>
      <dgm:spPr/>
    </dgm:pt>
    <dgm:pt modelId="{B2970C69-FC11-E94A-886D-05ECB430CECE}" type="pres">
      <dgm:prSet presAssocID="{1C06FD77-9496-A84C-9959-3662F45D35F7}" presName="ConnectLine" presStyleLbl="sibTrans1D1" presStyleIdx="2" presStyleCnt="6"/>
      <dgm:spPr>
        <a:noFill/>
        <a:ln w="6350" cap="flat" cmpd="sng" algn="ctr">
          <a:solidFill>
            <a:schemeClr val="accent6">
              <a:hueOff val="0"/>
              <a:satOff val="0"/>
              <a:lumOff val="0"/>
              <a:alphaOff val="0"/>
            </a:schemeClr>
          </a:solidFill>
          <a:prstDash val="dash"/>
          <a:miter lim="800000"/>
        </a:ln>
        <a:effectLst/>
      </dgm:spPr>
    </dgm:pt>
    <dgm:pt modelId="{E22D04C9-535E-CE4B-B43A-4F0B61DE81FC}" type="pres">
      <dgm:prSet presAssocID="{1C06FD77-9496-A84C-9959-3662F45D35F7}" presName="ConnectorPoint" presStyleLbl="alignNode1" presStyleIdx="2" presStyleCnt="6"/>
      <dgm:spPr/>
    </dgm:pt>
    <dgm:pt modelId="{080746D2-F052-5D4C-BA52-67198EF5EF0C}" type="pres">
      <dgm:prSet presAssocID="{1C06FD77-9496-A84C-9959-3662F45D35F7}" presName="EmptyPlaceHolder" presStyleCnt="0"/>
      <dgm:spPr/>
    </dgm:pt>
    <dgm:pt modelId="{7937C7E7-B5F7-FD4C-8A9D-B1EFD1CDF243}" type="pres">
      <dgm:prSet presAssocID="{6F131CD0-5CB0-9841-9CA8-A37C4FF6E88A}" presName="spaceBetweenRectangles" presStyleCnt="0"/>
      <dgm:spPr/>
    </dgm:pt>
    <dgm:pt modelId="{24EE4502-F929-F540-A347-826F885B59AD}" type="pres">
      <dgm:prSet presAssocID="{19200915-59CF-3F4A-A863-BC402455A50D}" presName="composite" presStyleCnt="0"/>
      <dgm:spPr/>
    </dgm:pt>
    <dgm:pt modelId="{46F9F930-B313-D74C-945C-6AF9865B98F6}" type="pres">
      <dgm:prSet presAssocID="{19200915-59CF-3F4A-A863-BC402455A50D}" presName="L1TextContainer" presStyleLbl="revTx" presStyleIdx="3" presStyleCnt="6">
        <dgm:presLayoutVars>
          <dgm:chMax val="1"/>
          <dgm:chPref val="1"/>
          <dgm:bulletEnabled val="1"/>
        </dgm:presLayoutVars>
      </dgm:prSet>
      <dgm:spPr/>
    </dgm:pt>
    <dgm:pt modelId="{D9025A82-E891-184B-9A1E-A21CA3979668}" type="pres">
      <dgm:prSet presAssocID="{19200915-59CF-3F4A-A863-BC402455A50D}" presName="L2TextContainerWrapper" presStyleCnt="0">
        <dgm:presLayoutVars>
          <dgm:chMax val="0"/>
          <dgm:chPref val="0"/>
          <dgm:bulletEnabled val="1"/>
        </dgm:presLayoutVars>
      </dgm:prSet>
      <dgm:spPr/>
    </dgm:pt>
    <dgm:pt modelId="{CA0133EC-2183-4E4C-9A58-D7E89762F321}" type="pres">
      <dgm:prSet presAssocID="{19200915-59CF-3F4A-A863-BC402455A50D}" presName="L2TextContainer" presStyleLbl="bgAcc1" presStyleIdx="3" presStyleCnt="6" custScaleX="138492"/>
      <dgm:spPr/>
    </dgm:pt>
    <dgm:pt modelId="{C6B952DD-E3A9-5346-812B-333907704425}" type="pres">
      <dgm:prSet presAssocID="{19200915-59CF-3F4A-A863-BC402455A50D}" presName="FlexibleEmptyPlaceHolder" presStyleCnt="0"/>
      <dgm:spPr/>
    </dgm:pt>
    <dgm:pt modelId="{89E82E3F-8C4C-0649-97A3-FFECF80D9847}" type="pres">
      <dgm:prSet presAssocID="{19200915-59CF-3F4A-A863-BC402455A50D}" presName="ConnectLine" presStyleLbl="sibTrans1D1" presStyleIdx="3" presStyleCnt="6"/>
      <dgm:spPr>
        <a:noFill/>
        <a:ln w="6350" cap="flat" cmpd="sng" algn="ctr">
          <a:solidFill>
            <a:schemeClr val="accent6">
              <a:hueOff val="0"/>
              <a:satOff val="0"/>
              <a:lumOff val="0"/>
              <a:alphaOff val="0"/>
            </a:schemeClr>
          </a:solidFill>
          <a:prstDash val="dash"/>
          <a:miter lim="800000"/>
        </a:ln>
        <a:effectLst/>
      </dgm:spPr>
    </dgm:pt>
    <dgm:pt modelId="{A60FE2D1-D47F-F04E-8A88-6CEB8C5473BD}" type="pres">
      <dgm:prSet presAssocID="{19200915-59CF-3F4A-A863-BC402455A50D}" presName="ConnectorPoint" presStyleLbl="alignNode1" presStyleIdx="3" presStyleCnt="6"/>
      <dgm:spPr/>
    </dgm:pt>
    <dgm:pt modelId="{27E64F87-6AB2-A24F-AC26-4445F6ECE6A6}" type="pres">
      <dgm:prSet presAssocID="{19200915-59CF-3F4A-A863-BC402455A50D}" presName="EmptyPlaceHolder" presStyleCnt="0"/>
      <dgm:spPr/>
    </dgm:pt>
    <dgm:pt modelId="{9B30BDF9-8584-6645-82BF-75634A10AAAA}" type="pres">
      <dgm:prSet presAssocID="{AC119890-1CCE-0946-8E85-D586B1CDE2EE}" presName="spaceBetweenRectangles" presStyleCnt="0"/>
      <dgm:spPr/>
    </dgm:pt>
    <dgm:pt modelId="{D73C46FB-82DC-4548-BE73-1C87A49DC15E}" type="pres">
      <dgm:prSet presAssocID="{197A0C9C-C1EF-5C41-9947-73339FD03B66}" presName="composite" presStyleCnt="0"/>
      <dgm:spPr/>
    </dgm:pt>
    <dgm:pt modelId="{7A51729E-E631-714D-88BB-5B37A2F1A0ED}" type="pres">
      <dgm:prSet presAssocID="{197A0C9C-C1EF-5C41-9947-73339FD03B66}" presName="L1TextContainer" presStyleLbl="revTx" presStyleIdx="4" presStyleCnt="6">
        <dgm:presLayoutVars>
          <dgm:chMax val="1"/>
          <dgm:chPref val="1"/>
          <dgm:bulletEnabled val="1"/>
        </dgm:presLayoutVars>
      </dgm:prSet>
      <dgm:spPr/>
    </dgm:pt>
    <dgm:pt modelId="{E92138C7-FEEE-344C-BC48-15646CB7A2AE}" type="pres">
      <dgm:prSet presAssocID="{197A0C9C-C1EF-5C41-9947-73339FD03B66}" presName="L2TextContainerWrapper" presStyleCnt="0">
        <dgm:presLayoutVars>
          <dgm:chMax val="0"/>
          <dgm:chPref val="0"/>
          <dgm:bulletEnabled val="1"/>
        </dgm:presLayoutVars>
      </dgm:prSet>
      <dgm:spPr/>
    </dgm:pt>
    <dgm:pt modelId="{D6B2EF57-ED76-8E4E-928A-8CC58169DD54}" type="pres">
      <dgm:prSet presAssocID="{197A0C9C-C1EF-5C41-9947-73339FD03B66}" presName="L2TextContainer" presStyleLbl="bgAcc1" presStyleIdx="4" presStyleCnt="6" custScaleX="147510"/>
      <dgm:spPr/>
    </dgm:pt>
    <dgm:pt modelId="{A1137A73-4096-424C-8EC9-26B1E354366F}" type="pres">
      <dgm:prSet presAssocID="{197A0C9C-C1EF-5C41-9947-73339FD03B66}" presName="FlexibleEmptyPlaceHolder" presStyleCnt="0"/>
      <dgm:spPr/>
    </dgm:pt>
    <dgm:pt modelId="{CFAF1908-ADE8-7F44-9677-5E140EBAF0A7}" type="pres">
      <dgm:prSet presAssocID="{197A0C9C-C1EF-5C41-9947-73339FD03B66}" presName="ConnectLine" presStyleLbl="sibTrans1D1" presStyleIdx="4" presStyleCnt="6"/>
      <dgm:spPr>
        <a:noFill/>
        <a:ln w="6350" cap="flat" cmpd="sng" algn="ctr">
          <a:solidFill>
            <a:schemeClr val="accent6">
              <a:hueOff val="0"/>
              <a:satOff val="0"/>
              <a:lumOff val="0"/>
              <a:alphaOff val="0"/>
            </a:schemeClr>
          </a:solidFill>
          <a:prstDash val="dash"/>
          <a:miter lim="800000"/>
        </a:ln>
        <a:effectLst/>
      </dgm:spPr>
    </dgm:pt>
    <dgm:pt modelId="{8E86CACA-3189-D140-838E-24FBF1BC8804}" type="pres">
      <dgm:prSet presAssocID="{197A0C9C-C1EF-5C41-9947-73339FD03B66}" presName="ConnectorPoint" presStyleLbl="alignNode1" presStyleIdx="4" presStyleCnt="6"/>
      <dgm:spPr/>
    </dgm:pt>
    <dgm:pt modelId="{75F2D6C8-B626-A248-8F24-7F1BC576FBDE}" type="pres">
      <dgm:prSet presAssocID="{197A0C9C-C1EF-5C41-9947-73339FD03B66}" presName="EmptyPlaceHolder" presStyleCnt="0"/>
      <dgm:spPr/>
    </dgm:pt>
    <dgm:pt modelId="{96A71E5D-5645-9E49-BF08-E7AEF9D8E48C}" type="pres">
      <dgm:prSet presAssocID="{084A36C8-B06C-9B44-BED7-1E474EEE1508}" presName="spaceBetweenRectangles" presStyleCnt="0"/>
      <dgm:spPr/>
    </dgm:pt>
    <dgm:pt modelId="{B4F0F9D7-C20C-4E4B-BDCA-B6DF9A8288E9}" type="pres">
      <dgm:prSet presAssocID="{2C1EAD4B-1E72-3049-9465-C1A369150BB6}" presName="composite" presStyleCnt="0"/>
      <dgm:spPr/>
    </dgm:pt>
    <dgm:pt modelId="{49BACA0B-0C11-8241-9B27-D50EF3E38A40}" type="pres">
      <dgm:prSet presAssocID="{2C1EAD4B-1E72-3049-9465-C1A369150BB6}" presName="L1TextContainer" presStyleLbl="revTx" presStyleIdx="5" presStyleCnt="6">
        <dgm:presLayoutVars>
          <dgm:chMax val="1"/>
          <dgm:chPref val="1"/>
          <dgm:bulletEnabled val="1"/>
        </dgm:presLayoutVars>
      </dgm:prSet>
      <dgm:spPr/>
    </dgm:pt>
    <dgm:pt modelId="{82BE2A30-FB93-0F4A-895D-F27A1B8C0E27}" type="pres">
      <dgm:prSet presAssocID="{2C1EAD4B-1E72-3049-9465-C1A369150BB6}" presName="L2TextContainerWrapper" presStyleCnt="0">
        <dgm:presLayoutVars>
          <dgm:chMax val="0"/>
          <dgm:chPref val="0"/>
          <dgm:bulletEnabled val="1"/>
        </dgm:presLayoutVars>
      </dgm:prSet>
      <dgm:spPr/>
    </dgm:pt>
    <dgm:pt modelId="{F0534AF0-63B2-244A-82C7-CF2F7ED82006}" type="pres">
      <dgm:prSet presAssocID="{2C1EAD4B-1E72-3049-9465-C1A369150BB6}" presName="L2TextContainer" presStyleLbl="bgAcc1" presStyleIdx="5" presStyleCnt="6" custScaleX="121108" custScaleY="88843" custLinFactNeighborX="278" custLinFactNeighborY="-3890"/>
      <dgm:spPr/>
    </dgm:pt>
    <dgm:pt modelId="{F80D3D1F-F12D-0E4E-88AC-E2F32D78009D}" type="pres">
      <dgm:prSet presAssocID="{2C1EAD4B-1E72-3049-9465-C1A369150BB6}" presName="FlexibleEmptyPlaceHolder" presStyleCnt="0"/>
      <dgm:spPr/>
    </dgm:pt>
    <dgm:pt modelId="{348AADD6-B519-EB45-84CD-46BDAE5396C9}" type="pres">
      <dgm:prSet presAssocID="{2C1EAD4B-1E72-3049-9465-C1A369150BB6}" presName="ConnectLine" presStyleLbl="sibTrans1D1" presStyleIdx="5" presStyleCnt="6"/>
      <dgm:spPr>
        <a:noFill/>
        <a:ln w="6350" cap="flat" cmpd="sng" algn="ctr">
          <a:solidFill>
            <a:schemeClr val="accent6">
              <a:hueOff val="0"/>
              <a:satOff val="0"/>
              <a:lumOff val="0"/>
              <a:alphaOff val="0"/>
            </a:schemeClr>
          </a:solidFill>
          <a:prstDash val="dash"/>
          <a:miter lim="800000"/>
        </a:ln>
        <a:effectLst/>
      </dgm:spPr>
    </dgm:pt>
    <dgm:pt modelId="{0404D609-4856-1A4B-92C9-6489FFFD545B}" type="pres">
      <dgm:prSet presAssocID="{2C1EAD4B-1E72-3049-9465-C1A369150BB6}" presName="ConnectorPoint" presStyleLbl="alignNode1" presStyleIdx="5" presStyleCnt="6"/>
      <dgm:spPr/>
    </dgm:pt>
    <dgm:pt modelId="{A0ED8A61-310A-F947-96DC-0C61DEF69CFC}" type="pres">
      <dgm:prSet presAssocID="{2C1EAD4B-1E72-3049-9465-C1A369150BB6}" presName="EmptyPlaceHolder" presStyleCnt="0"/>
      <dgm:spPr/>
    </dgm:pt>
  </dgm:ptLst>
  <dgm:cxnLst>
    <dgm:cxn modelId="{A846B615-CD59-457A-9FDA-09B376409276}" type="presOf" srcId="{CCE94872-15B8-4B1E-975D-5BC1555BE061}" destId="{3FB6F457-60F2-431C-A2B1-A196F4A8D470}" srcOrd="0" destOrd="0" presId="urn:microsoft.com/office/officeart/2016/7/layout/BasicTimeline"/>
    <dgm:cxn modelId="{2069771B-104E-47C0-B88F-BFBD24C57FDD}" type="presOf" srcId="{B2DAFA5A-873B-432F-BD59-3A34905D3548}" destId="{C7FC7782-6B92-4D5E-A3E8-B40E247B5706}" srcOrd="0" destOrd="0" presId="urn:microsoft.com/office/officeart/2016/7/layout/BasicTimeline"/>
    <dgm:cxn modelId="{22CBE51F-AAA4-5547-980C-D1432524C46A}" type="presOf" srcId="{8B4C4AA1-429E-6B4F-87FA-E749B19369D1}" destId="{57DC3D90-6B1F-ED4B-97F0-2D6B1F241F57}" srcOrd="0" destOrd="0" presId="urn:microsoft.com/office/officeart/2016/7/layout/BasicTimeline"/>
    <dgm:cxn modelId="{88AC8025-641B-2644-9134-B1F22866DBE3}" type="presOf" srcId="{197A0C9C-C1EF-5C41-9947-73339FD03B66}" destId="{7A51729E-E631-714D-88BB-5B37A2F1A0ED}" srcOrd="0" destOrd="0" presId="urn:microsoft.com/office/officeart/2016/7/layout/BasicTimeline"/>
    <dgm:cxn modelId="{99927D27-3B75-1F4D-A0A8-0C0F7DF2A5C2}" srcId="{1DF1D156-9E9E-4075-B4FE-CAB515BCF87A}" destId="{19200915-59CF-3F4A-A863-BC402455A50D}" srcOrd="3" destOrd="0" parTransId="{B825412B-813B-5544-ABD0-A92155D65158}" sibTransId="{AC119890-1CCE-0946-8E85-D586B1CDE2EE}"/>
    <dgm:cxn modelId="{A6A10631-9C2D-A74E-A225-F884817B4385}" srcId="{197A0C9C-C1EF-5C41-9947-73339FD03B66}" destId="{2567A132-3345-D949-8B50-856F1BCD5B35}" srcOrd="0" destOrd="0" parTransId="{BA526B83-9CBD-C947-A60C-2A31B08C5AF8}" sibTransId="{8EBCF0C8-F344-B54F-A039-EE688B57104D}"/>
    <dgm:cxn modelId="{745ABC66-A17E-8F42-BDB5-3D7712062B22}" type="presOf" srcId="{2C1EAD4B-1E72-3049-9465-C1A369150BB6}" destId="{49BACA0B-0C11-8241-9B27-D50EF3E38A40}" srcOrd="0" destOrd="0" presId="urn:microsoft.com/office/officeart/2016/7/layout/BasicTimeline"/>
    <dgm:cxn modelId="{FF311E68-74B5-47BD-B1B7-8DD30C930071}" srcId="{1DF1D156-9E9E-4075-B4FE-CAB515BCF87A}" destId="{CCE94872-15B8-4B1E-975D-5BC1555BE061}" srcOrd="0" destOrd="0" parTransId="{6FAF2F0B-151B-4CBC-B65F-9E2BFE6B98CF}" sibTransId="{39BF396B-907C-49A6-89D1-42EC94B42FA2}"/>
    <dgm:cxn modelId="{7F4AD56E-2B2A-3942-8930-5CACD8BA6690}" srcId="{19200915-59CF-3F4A-A863-BC402455A50D}" destId="{0BAA4C5A-DA12-5546-A4DA-FF31A7089228}" srcOrd="0" destOrd="0" parTransId="{5E401A53-9A56-C241-9513-8F7309D39B96}" sibTransId="{A2A80745-EDD0-0247-8396-72366F558F95}"/>
    <dgm:cxn modelId="{A1D0DA70-AE1F-FA4D-8CB2-06CC057B0E90}" type="presOf" srcId="{57527910-12EC-B74E-B569-7516BEEB8D7C}" destId="{F0534AF0-63B2-244A-82C7-CF2F7ED82006}" srcOrd="0" destOrd="0" presId="urn:microsoft.com/office/officeart/2016/7/layout/BasicTimeline"/>
    <dgm:cxn modelId="{E9BCBD7C-71CF-904C-AF76-E7232C5CD63F}" type="presOf" srcId="{1C06FD77-9496-A84C-9959-3662F45D35F7}" destId="{9702D88F-50BF-0449-B864-A2CDDD0DB3FB}" srcOrd="0" destOrd="0" presId="urn:microsoft.com/office/officeart/2016/7/layout/BasicTimeline"/>
    <dgm:cxn modelId="{5073EA7E-026B-2547-A0D6-A16887948D15}" srcId="{1DF1D156-9E9E-4075-B4FE-CAB515BCF87A}" destId="{1C06FD77-9496-A84C-9959-3662F45D35F7}" srcOrd="2" destOrd="0" parTransId="{C6D94382-5E25-484D-A002-E56935BFC40A}" sibTransId="{6F131CD0-5CB0-9841-9CA8-A37C4FF6E88A}"/>
    <dgm:cxn modelId="{A525CE82-D415-974D-A33B-139620841DF8}" srcId="{2C1EAD4B-1E72-3049-9465-C1A369150BB6}" destId="{57527910-12EC-B74E-B569-7516BEEB8D7C}" srcOrd="0" destOrd="0" parTransId="{CE3C6C47-02B6-7D48-A5CA-D9BDD640AD3D}" sibTransId="{1D5BEF27-088F-0148-8CE0-A6A248B3115D}"/>
    <dgm:cxn modelId="{8AD4FA86-2D58-4AE2-9516-A87B1AD85FCF}" type="presOf" srcId="{1DF1D156-9E9E-4075-B4FE-CAB515BCF87A}" destId="{77E1AED9-A5DB-40DC-9776-F982587E0C3C}" srcOrd="0" destOrd="0" presId="urn:microsoft.com/office/officeart/2016/7/layout/BasicTimeline"/>
    <dgm:cxn modelId="{B48853B1-CAE7-FE40-88AE-2C1640A51A6D}" srcId="{1C06FD77-9496-A84C-9959-3662F45D35F7}" destId="{89AECBDE-4D76-8E42-8267-D7F32ED7794C}" srcOrd="0" destOrd="0" parTransId="{9B1B6FF3-8415-644A-959D-DA618C4E838A}" sibTransId="{06087D39-BF63-B04B-A02A-8EEE8CB11903}"/>
    <dgm:cxn modelId="{EDE272B8-8CF3-7740-9A78-C272D7F316C2}" type="presOf" srcId="{19200915-59CF-3F4A-A863-BC402455A50D}" destId="{46F9F930-B313-D74C-945C-6AF9865B98F6}" srcOrd="0" destOrd="0" presId="urn:microsoft.com/office/officeart/2016/7/layout/BasicTimeline"/>
    <dgm:cxn modelId="{7FA873BA-CE23-B44A-8E23-1BABAD169A84}" srcId="{1DF1D156-9E9E-4075-B4FE-CAB515BCF87A}" destId="{8B4C4AA1-429E-6B4F-87FA-E749B19369D1}" srcOrd="1" destOrd="0" parTransId="{C5A5457E-6E61-1248-B45B-D1292039466B}" sibTransId="{97333445-A17B-484F-942C-8000A3A46BD5}"/>
    <dgm:cxn modelId="{A2D78ECD-390B-0943-B688-5882D14496A2}" type="presOf" srcId="{2567A132-3345-D949-8B50-856F1BCD5B35}" destId="{D6B2EF57-ED76-8E4E-928A-8CC58169DD54}" srcOrd="0" destOrd="0" presId="urn:microsoft.com/office/officeart/2016/7/layout/BasicTimeline"/>
    <dgm:cxn modelId="{915808D1-2E4F-3C45-813D-70AC3FA4E53F}" type="presOf" srcId="{0BAA4C5A-DA12-5546-A4DA-FF31A7089228}" destId="{CA0133EC-2183-4E4C-9A58-D7E89762F321}" srcOrd="0" destOrd="0" presId="urn:microsoft.com/office/officeart/2016/7/layout/BasicTimeline"/>
    <dgm:cxn modelId="{D4905AD9-82B8-434B-8099-9E6E6D7DB270}" type="presOf" srcId="{AFEB0D98-7694-2348-B7A1-59D151916CAA}" destId="{E7DADD57-D4E8-6F43-B59D-A470A6652878}" srcOrd="0" destOrd="0" presId="urn:microsoft.com/office/officeart/2016/7/layout/BasicTimeline"/>
    <dgm:cxn modelId="{3E6D47E2-6780-364D-B37B-C7F19309D622}" srcId="{1DF1D156-9E9E-4075-B4FE-CAB515BCF87A}" destId="{2C1EAD4B-1E72-3049-9465-C1A369150BB6}" srcOrd="5" destOrd="0" parTransId="{AAB23550-C0A0-6C46-A0CC-C7087C7C0B21}" sibTransId="{565E75DA-4340-8A4E-BF16-547F7219D8ED}"/>
    <dgm:cxn modelId="{222766E9-489E-D942-808D-2E7A90436867}" type="presOf" srcId="{89AECBDE-4D76-8E42-8267-D7F32ED7794C}" destId="{B746FFFF-4537-E544-A4DB-FCA7A54F6F36}" srcOrd="0" destOrd="0" presId="urn:microsoft.com/office/officeart/2016/7/layout/BasicTimeline"/>
    <dgm:cxn modelId="{7ED4E8EB-63F8-8248-92BD-DA96C6B039D5}" srcId="{8B4C4AA1-429E-6B4F-87FA-E749B19369D1}" destId="{AFEB0D98-7694-2348-B7A1-59D151916CAA}" srcOrd="0" destOrd="0" parTransId="{9B000D20-BA03-8147-9AC3-B8D277B5A743}" sibTransId="{30B707EA-DF26-E945-B592-7A93372DE01D}"/>
    <dgm:cxn modelId="{29CCD1F3-F272-4E02-AE73-FED981D574B6}" srcId="{CCE94872-15B8-4B1E-975D-5BC1555BE061}" destId="{B2DAFA5A-873B-432F-BD59-3A34905D3548}" srcOrd="0" destOrd="0" parTransId="{63E65057-02D9-4FA2-851A-EEC3F574EDFF}" sibTransId="{3967ADCE-95D1-4F51-90D1-0E203809FB55}"/>
    <dgm:cxn modelId="{854516FD-C653-0448-843E-66F28998ACA4}" srcId="{1DF1D156-9E9E-4075-B4FE-CAB515BCF87A}" destId="{197A0C9C-C1EF-5C41-9947-73339FD03B66}" srcOrd="4" destOrd="0" parTransId="{AC2E377F-6722-8B48-A446-2F88F6C3D73A}" sibTransId="{084A36C8-B06C-9B44-BED7-1E474EEE1508}"/>
    <dgm:cxn modelId="{0707E010-67CB-42E8-861D-795C090A9178}" type="presParOf" srcId="{77E1AED9-A5DB-40DC-9776-F982587E0C3C}" destId="{A25D7ED5-5016-4885-8BB7-241F02BBA8E0}" srcOrd="0" destOrd="0" presId="urn:microsoft.com/office/officeart/2016/7/layout/BasicTimeline"/>
    <dgm:cxn modelId="{4E38B8ED-A002-4533-B023-A8ABB146E622}" type="presParOf" srcId="{77E1AED9-A5DB-40DC-9776-F982587E0C3C}" destId="{C4CCA216-BA72-4A22-9A5D-0C280DB3A1E6}" srcOrd="1" destOrd="0" presId="urn:microsoft.com/office/officeart/2016/7/layout/BasicTimeline"/>
    <dgm:cxn modelId="{8A9AED96-5B54-4E37-94AF-279EAED41F46}" type="presParOf" srcId="{C4CCA216-BA72-4A22-9A5D-0C280DB3A1E6}" destId="{153E1691-75B0-4C4C-A6CA-94027B63160D}" srcOrd="0" destOrd="0" presId="urn:microsoft.com/office/officeart/2016/7/layout/BasicTimeline"/>
    <dgm:cxn modelId="{3A450F10-CDA3-4AFB-BBD9-4DD87173E9BE}" type="presParOf" srcId="{153E1691-75B0-4C4C-A6CA-94027B63160D}" destId="{3FB6F457-60F2-431C-A2B1-A196F4A8D470}" srcOrd="0" destOrd="0" presId="urn:microsoft.com/office/officeart/2016/7/layout/BasicTimeline"/>
    <dgm:cxn modelId="{DD4BEE20-C5FD-4F2C-A2D1-D76EFB339632}" type="presParOf" srcId="{153E1691-75B0-4C4C-A6CA-94027B63160D}" destId="{8CD24FE7-12DE-424F-96C5-16BC60F3DA9E}" srcOrd="1" destOrd="0" presId="urn:microsoft.com/office/officeart/2016/7/layout/BasicTimeline"/>
    <dgm:cxn modelId="{3ECD93F3-235F-4F95-A158-2093433CF355}" type="presParOf" srcId="{8CD24FE7-12DE-424F-96C5-16BC60F3DA9E}" destId="{C7FC7782-6B92-4D5E-A3E8-B40E247B5706}" srcOrd="0" destOrd="0" presId="urn:microsoft.com/office/officeart/2016/7/layout/BasicTimeline"/>
    <dgm:cxn modelId="{50A80C00-2465-489A-B118-5589A3BBED73}" type="presParOf" srcId="{8CD24FE7-12DE-424F-96C5-16BC60F3DA9E}" destId="{A8C8ED59-6437-4F0C-8AD9-CA3FFEA5CBFF}" srcOrd="1" destOrd="0" presId="urn:microsoft.com/office/officeart/2016/7/layout/BasicTimeline"/>
    <dgm:cxn modelId="{B0DAD92A-A7EF-4088-9DCC-3DA62109F220}" type="presParOf" srcId="{153E1691-75B0-4C4C-A6CA-94027B63160D}" destId="{E83FD828-862E-4F2E-BD7D-F2B7F7E41304}" srcOrd="2" destOrd="0" presId="urn:microsoft.com/office/officeart/2016/7/layout/BasicTimeline"/>
    <dgm:cxn modelId="{CEE0EFC7-05DD-486D-8E31-03FA0E969199}" type="presParOf" srcId="{153E1691-75B0-4C4C-A6CA-94027B63160D}" destId="{087A0593-CD41-4C7A-B6CD-79B9B478181A}" srcOrd="3" destOrd="0" presId="urn:microsoft.com/office/officeart/2016/7/layout/BasicTimeline"/>
    <dgm:cxn modelId="{4A8DA657-1470-4CC4-BD95-63FA329B85A4}" type="presParOf" srcId="{153E1691-75B0-4C4C-A6CA-94027B63160D}" destId="{332DB4C9-3250-4833-AC70-6E3C333CBC38}" srcOrd="4" destOrd="0" presId="urn:microsoft.com/office/officeart/2016/7/layout/BasicTimeline"/>
    <dgm:cxn modelId="{65306C7C-5C31-F141-852B-41D0DF422C5C}" type="presParOf" srcId="{C4CCA216-BA72-4A22-9A5D-0C280DB3A1E6}" destId="{C5A5A77B-F13C-7744-A5AB-CEEF645506C7}" srcOrd="1" destOrd="0" presId="urn:microsoft.com/office/officeart/2016/7/layout/BasicTimeline"/>
    <dgm:cxn modelId="{B1AD2717-D76B-4044-952B-8A3FDF75DAF1}" type="presParOf" srcId="{C4CCA216-BA72-4A22-9A5D-0C280DB3A1E6}" destId="{C7BD74C1-5CF9-EB48-8523-6AD4F605BE19}" srcOrd="2" destOrd="0" presId="urn:microsoft.com/office/officeart/2016/7/layout/BasicTimeline"/>
    <dgm:cxn modelId="{B275A272-5CB0-4A4C-8694-A94A9B4F5F03}" type="presParOf" srcId="{C7BD74C1-5CF9-EB48-8523-6AD4F605BE19}" destId="{57DC3D90-6B1F-ED4B-97F0-2D6B1F241F57}" srcOrd="0" destOrd="0" presId="urn:microsoft.com/office/officeart/2016/7/layout/BasicTimeline"/>
    <dgm:cxn modelId="{5C1466FD-DC14-2B40-8391-4ADFA927B9E3}" type="presParOf" srcId="{C7BD74C1-5CF9-EB48-8523-6AD4F605BE19}" destId="{350B2146-3283-304E-9C02-89D088B87402}" srcOrd="1" destOrd="0" presId="urn:microsoft.com/office/officeart/2016/7/layout/BasicTimeline"/>
    <dgm:cxn modelId="{591B61AF-EDFA-D146-B226-4A5BE7304738}" type="presParOf" srcId="{350B2146-3283-304E-9C02-89D088B87402}" destId="{E7DADD57-D4E8-6F43-B59D-A470A6652878}" srcOrd="0" destOrd="0" presId="urn:microsoft.com/office/officeart/2016/7/layout/BasicTimeline"/>
    <dgm:cxn modelId="{D7F5A3B9-5712-1846-802F-E7E68AE9585B}" type="presParOf" srcId="{350B2146-3283-304E-9C02-89D088B87402}" destId="{CBC90A5D-7AC6-CE4C-9600-ED560BD66BAF}" srcOrd="1" destOrd="0" presId="urn:microsoft.com/office/officeart/2016/7/layout/BasicTimeline"/>
    <dgm:cxn modelId="{A4A1BF20-32D3-0C45-8B6C-43DDC8910B31}" type="presParOf" srcId="{C7BD74C1-5CF9-EB48-8523-6AD4F605BE19}" destId="{2EEF8D2B-C894-C743-B09E-31B1D5926048}" srcOrd="2" destOrd="0" presId="urn:microsoft.com/office/officeart/2016/7/layout/BasicTimeline"/>
    <dgm:cxn modelId="{86EB6D70-F7DF-DE45-A670-AA40847C0AFF}" type="presParOf" srcId="{C7BD74C1-5CF9-EB48-8523-6AD4F605BE19}" destId="{E877095E-442E-B845-9709-B607AEF2A6D8}" srcOrd="3" destOrd="0" presId="urn:microsoft.com/office/officeart/2016/7/layout/BasicTimeline"/>
    <dgm:cxn modelId="{04FC59BE-6516-0146-AA93-CA97725C8972}" type="presParOf" srcId="{C7BD74C1-5CF9-EB48-8523-6AD4F605BE19}" destId="{8E39A8DC-0FD6-E24E-8502-B36F4770075C}" srcOrd="4" destOrd="0" presId="urn:microsoft.com/office/officeart/2016/7/layout/BasicTimeline"/>
    <dgm:cxn modelId="{5D988E61-444C-E54F-A965-488E0524B5B1}" type="presParOf" srcId="{C4CCA216-BA72-4A22-9A5D-0C280DB3A1E6}" destId="{6C129762-1364-4846-A992-3184924B9062}" srcOrd="3" destOrd="0" presId="urn:microsoft.com/office/officeart/2016/7/layout/BasicTimeline"/>
    <dgm:cxn modelId="{73AFB11E-31A9-1B48-95E2-8052492847E7}" type="presParOf" srcId="{C4CCA216-BA72-4A22-9A5D-0C280DB3A1E6}" destId="{E551D0DE-F012-2646-9B82-737817031D80}" srcOrd="4" destOrd="0" presId="urn:microsoft.com/office/officeart/2016/7/layout/BasicTimeline"/>
    <dgm:cxn modelId="{0A9C60FC-CAEC-8048-BA59-0AE9E971F48E}" type="presParOf" srcId="{E551D0DE-F012-2646-9B82-737817031D80}" destId="{9702D88F-50BF-0449-B864-A2CDDD0DB3FB}" srcOrd="0" destOrd="0" presId="urn:microsoft.com/office/officeart/2016/7/layout/BasicTimeline"/>
    <dgm:cxn modelId="{D0668455-43A6-C84D-80F5-B79C37B07593}" type="presParOf" srcId="{E551D0DE-F012-2646-9B82-737817031D80}" destId="{108ADA65-106E-BA4E-8749-5D59DC11499E}" srcOrd="1" destOrd="0" presId="urn:microsoft.com/office/officeart/2016/7/layout/BasicTimeline"/>
    <dgm:cxn modelId="{0A7BD2F5-47D8-C04C-B265-3975AE6CCDE3}" type="presParOf" srcId="{108ADA65-106E-BA4E-8749-5D59DC11499E}" destId="{B746FFFF-4537-E544-A4DB-FCA7A54F6F36}" srcOrd="0" destOrd="0" presId="urn:microsoft.com/office/officeart/2016/7/layout/BasicTimeline"/>
    <dgm:cxn modelId="{46BB19EA-787E-7F4B-AFB5-303C5984BA20}" type="presParOf" srcId="{108ADA65-106E-BA4E-8749-5D59DC11499E}" destId="{AE78D393-21C2-E741-A7B9-FE62CA87E89E}" srcOrd="1" destOrd="0" presId="urn:microsoft.com/office/officeart/2016/7/layout/BasicTimeline"/>
    <dgm:cxn modelId="{BD176E42-03CD-4445-8B61-87A95C8F6CEB}" type="presParOf" srcId="{E551D0DE-F012-2646-9B82-737817031D80}" destId="{B2970C69-FC11-E94A-886D-05ECB430CECE}" srcOrd="2" destOrd="0" presId="urn:microsoft.com/office/officeart/2016/7/layout/BasicTimeline"/>
    <dgm:cxn modelId="{5EEC993D-6D86-434F-ABAE-F3D3AB2C6681}" type="presParOf" srcId="{E551D0DE-F012-2646-9B82-737817031D80}" destId="{E22D04C9-535E-CE4B-B43A-4F0B61DE81FC}" srcOrd="3" destOrd="0" presId="urn:microsoft.com/office/officeart/2016/7/layout/BasicTimeline"/>
    <dgm:cxn modelId="{A2DDEF93-2EAD-D043-8885-B46C1ACDC0FF}" type="presParOf" srcId="{E551D0DE-F012-2646-9B82-737817031D80}" destId="{080746D2-F052-5D4C-BA52-67198EF5EF0C}" srcOrd="4" destOrd="0" presId="urn:microsoft.com/office/officeart/2016/7/layout/BasicTimeline"/>
    <dgm:cxn modelId="{F38A703F-F8DD-974D-9499-F7A51BA04ED8}" type="presParOf" srcId="{C4CCA216-BA72-4A22-9A5D-0C280DB3A1E6}" destId="{7937C7E7-B5F7-FD4C-8A9D-B1EFD1CDF243}" srcOrd="5" destOrd="0" presId="urn:microsoft.com/office/officeart/2016/7/layout/BasicTimeline"/>
    <dgm:cxn modelId="{959444B6-4AD8-3046-817A-176F1BCB3E5B}" type="presParOf" srcId="{C4CCA216-BA72-4A22-9A5D-0C280DB3A1E6}" destId="{24EE4502-F929-F540-A347-826F885B59AD}" srcOrd="6" destOrd="0" presId="urn:microsoft.com/office/officeart/2016/7/layout/BasicTimeline"/>
    <dgm:cxn modelId="{1B4F2987-6D91-8A49-A551-9A09315C51C0}" type="presParOf" srcId="{24EE4502-F929-F540-A347-826F885B59AD}" destId="{46F9F930-B313-D74C-945C-6AF9865B98F6}" srcOrd="0" destOrd="0" presId="urn:microsoft.com/office/officeart/2016/7/layout/BasicTimeline"/>
    <dgm:cxn modelId="{C11ECE1F-258B-C948-AA1B-36DA4CC0191B}" type="presParOf" srcId="{24EE4502-F929-F540-A347-826F885B59AD}" destId="{D9025A82-E891-184B-9A1E-A21CA3979668}" srcOrd="1" destOrd="0" presId="urn:microsoft.com/office/officeart/2016/7/layout/BasicTimeline"/>
    <dgm:cxn modelId="{D1F3D99F-0F5A-814F-BDDB-5F73886FE8CB}" type="presParOf" srcId="{D9025A82-E891-184B-9A1E-A21CA3979668}" destId="{CA0133EC-2183-4E4C-9A58-D7E89762F321}" srcOrd="0" destOrd="0" presId="urn:microsoft.com/office/officeart/2016/7/layout/BasicTimeline"/>
    <dgm:cxn modelId="{9D071999-64EE-B346-83D8-65A2728AD7AE}" type="presParOf" srcId="{D9025A82-E891-184B-9A1E-A21CA3979668}" destId="{C6B952DD-E3A9-5346-812B-333907704425}" srcOrd="1" destOrd="0" presId="urn:microsoft.com/office/officeart/2016/7/layout/BasicTimeline"/>
    <dgm:cxn modelId="{42843C0D-242A-264B-8090-07F5DC778758}" type="presParOf" srcId="{24EE4502-F929-F540-A347-826F885B59AD}" destId="{89E82E3F-8C4C-0649-97A3-FFECF80D9847}" srcOrd="2" destOrd="0" presId="urn:microsoft.com/office/officeart/2016/7/layout/BasicTimeline"/>
    <dgm:cxn modelId="{7B913ABE-8EEB-DD42-BBFD-335212C3C068}" type="presParOf" srcId="{24EE4502-F929-F540-A347-826F885B59AD}" destId="{A60FE2D1-D47F-F04E-8A88-6CEB8C5473BD}" srcOrd="3" destOrd="0" presId="urn:microsoft.com/office/officeart/2016/7/layout/BasicTimeline"/>
    <dgm:cxn modelId="{7265FCA6-F8B5-B84B-BA15-9D08EFBA3EA0}" type="presParOf" srcId="{24EE4502-F929-F540-A347-826F885B59AD}" destId="{27E64F87-6AB2-A24F-AC26-4445F6ECE6A6}" srcOrd="4" destOrd="0" presId="urn:microsoft.com/office/officeart/2016/7/layout/BasicTimeline"/>
    <dgm:cxn modelId="{EE9B1D7E-B4FB-154D-B88B-F3294DA5FC34}" type="presParOf" srcId="{C4CCA216-BA72-4A22-9A5D-0C280DB3A1E6}" destId="{9B30BDF9-8584-6645-82BF-75634A10AAAA}" srcOrd="7" destOrd="0" presId="urn:microsoft.com/office/officeart/2016/7/layout/BasicTimeline"/>
    <dgm:cxn modelId="{CCD038FE-8186-A14B-AB17-97AB3B92A737}" type="presParOf" srcId="{C4CCA216-BA72-4A22-9A5D-0C280DB3A1E6}" destId="{D73C46FB-82DC-4548-BE73-1C87A49DC15E}" srcOrd="8" destOrd="0" presId="urn:microsoft.com/office/officeart/2016/7/layout/BasicTimeline"/>
    <dgm:cxn modelId="{70AC5726-BC99-E644-9BE6-2C0904E2FFB9}" type="presParOf" srcId="{D73C46FB-82DC-4548-BE73-1C87A49DC15E}" destId="{7A51729E-E631-714D-88BB-5B37A2F1A0ED}" srcOrd="0" destOrd="0" presId="urn:microsoft.com/office/officeart/2016/7/layout/BasicTimeline"/>
    <dgm:cxn modelId="{A360CAF9-DF65-374F-BE6C-5310D0137AAA}" type="presParOf" srcId="{D73C46FB-82DC-4548-BE73-1C87A49DC15E}" destId="{E92138C7-FEEE-344C-BC48-15646CB7A2AE}" srcOrd="1" destOrd="0" presId="urn:microsoft.com/office/officeart/2016/7/layout/BasicTimeline"/>
    <dgm:cxn modelId="{1980FBB0-8135-2843-897F-945D1575C2F6}" type="presParOf" srcId="{E92138C7-FEEE-344C-BC48-15646CB7A2AE}" destId="{D6B2EF57-ED76-8E4E-928A-8CC58169DD54}" srcOrd="0" destOrd="0" presId="urn:microsoft.com/office/officeart/2016/7/layout/BasicTimeline"/>
    <dgm:cxn modelId="{C7A31FD4-48D2-1943-9EFC-35E1D775F2F8}" type="presParOf" srcId="{E92138C7-FEEE-344C-BC48-15646CB7A2AE}" destId="{A1137A73-4096-424C-8EC9-26B1E354366F}" srcOrd="1" destOrd="0" presId="urn:microsoft.com/office/officeart/2016/7/layout/BasicTimeline"/>
    <dgm:cxn modelId="{BDB1320F-37C5-374B-8924-22064EEBD3E7}" type="presParOf" srcId="{D73C46FB-82DC-4548-BE73-1C87A49DC15E}" destId="{CFAF1908-ADE8-7F44-9677-5E140EBAF0A7}" srcOrd="2" destOrd="0" presId="urn:microsoft.com/office/officeart/2016/7/layout/BasicTimeline"/>
    <dgm:cxn modelId="{64FFABA4-6F0C-9144-9500-9B493ECB4126}" type="presParOf" srcId="{D73C46FB-82DC-4548-BE73-1C87A49DC15E}" destId="{8E86CACA-3189-D140-838E-24FBF1BC8804}" srcOrd="3" destOrd="0" presId="urn:microsoft.com/office/officeart/2016/7/layout/BasicTimeline"/>
    <dgm:cxn modelId="{B2C148FB-33D1-B04F-8102-A2089018FF3F}" type="presParOf" srcId="{D73C46FB-82DC-4548-BE73-1C87A49DC15E}" destId="{75F2D6C8-B626-A248-8F24-7F1BC576FBDE}" srcOrd="4" destOrd="0" presId="urn:microsoft.com/office/officeart/2016/7/layout/BasicTimeline"/>
    <dgm:cxn modelId="{AF9C2F61-8921-BC45-9A5A-195FAE5B24A0}" type="presParOf" srcId="{C4CCA216-BA72-4A22-9A5D-0C280DB3A1E6}" destId="{96A71E5D-5645-9E49-BF08-E7AEF9D8E48C}" srcOrd="9" destOrd="0" presId="urn:microsoft.com/office/officeart/2016/7/layout/BasicTimeline"/>
    <dgm:cxn modelId="{F7C593EA-069E-4548-957E-BD804CF1D889}" type="presParOf" srcId="{C4CCA216-BA72-4A22-9A5D-0C280DB3A1E6}" destId="{B4F0F9D7-C20C-4E4B-BDCA-B6DF9A8288E9}" srcOrd="10" destOrd="0" presId="urn:microsoft.com/office/officeart/2016/7/layout/BasicTimeline"/>
    <dgm:cxn modelId="{2C840A1F-5111-554D-8EDF-8F74A6951730}" type="presParOf" srcId="{B4F0F9D7-C20C-4E4B-BDCA-B6DF9A8288E9}" destId="{49BACA0B-0C11-8241-9B27-D50EF3E38A40}" srcOrd="0" destOrd="0" presId="urn:microsoft.com/office/officeart/2016/7/layout/BasicTimeline"/>
    <dgm:cxn modelId="{5FF871ED-CA55-194F-82E9-A707084FC3F4}" type="presParOf" srcId="{B4F0F9D7-C20C-4E4B-BDCA-B6DF9A8288E9}" destId="{82BE2A30-FB93-0F4A-895D-F27A1B8C0E27}" srcOrd="1" destOrd="0" presId="urn:microsoft.com/office/officeart/2016/7/layout/BasicTimeline"/>
    <dgm:cxn modelId="{65765054-C095-C941-A984-0A3E5ACB9280}" type="presParOf" srcId="{82BE2A30-FB93-0F4A-895D-F27A1B8C0E27}" destId="{F0534AF0-63B2-244A-82C7-CF2F7ED82006}" srcOrd="0" destOrd="0" presId="urn:microsoft.com/office/officeart/2016/7/layout/BasicTimeline"/>
    <dgm:cxn modelId="{B170ED67-3FC8-FA46-A0D0-1F882C069AE6}" type="presParOf" srcId="{82BE2A30-FB93-0F4A-895D-F27A1B8C0E27}" destId="{F80D3D1F-F12D-0E4E-88AC-E2F32D78009D}" srcOrd="1" destOrd="0" presId="urn:microsoft.com/office/officeart/2016/7/layout/BasicTimeline"/>
    <dgm:cxn modelId="{AC98D1F8-CFFC-6244-B4AB-6BB366C72CF0}" type="presParOf" srcId="{B4F0F9D7-C20C-4E4B-BDCA-B6DF9A8288E9}" destId="{348AADD6-B519-EB45-84CD-46BDAE5396C9}" srcOrd="2" destOrd="0" presId="urn:microsoft.com/office/officeart/2016/7/layout/BasicTimeline"/>
    <dgm:cxn modelId="{383C5F42-06E9-3745-9881-7C365A3C0F95}" type="presParOf" srcId="{B4F0F9D7-C20C-4E4B-BDCA-B6DF9A8288E9}" destId="{0404D609-4856-1A4B-92C9-6489FFFD545B}" srcOrd="3" destOrd="0" presId="urn:microsoft.com/office/officeart/2016/7/layout/BasicTimeline"/>
    <dgm:cxn modelId="{9701E777-0F2F-3B41-85B7-4ACECEA16A7A}" type="presParOf" srcId="{B4F0F9D7-C20C-4E4B-BDCA-B6DF9A8288E9}" destId="{A0ED8A61-310A-F947-96DC-0C61DEF69CFC}" srcOrd="4" destOrd="0" presId="urn:microsoft.com/office/officeart/2016/7/layout/Basic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5D7ED5-5016-4885-8BB7-241F02BBA8E0}">
      <dsp:nvSpPr>
        <dsp:cNvPr id="0" name=""/>
        <dsp:cNvSpPr/>
      </dsp:nvSpPr>
      <dsp:spPr>
        <a:xfrm>
          <a:off x="0" y="2175669"/>
          <a:ext cx="10515600" cy="0"/>
        </a:xfrm>
        <a:prstGeom prst="line">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3FB6F457-60F2-431C-A2B1-A196F4A8D470}">
      <dsp:nvSpPr>
        <dsp:cNvPr id="0" name=""/>
        <dsp:cNvSpPr/>
      </dsp:nvSpPr>
      <dsp:spPr>
        <a:xfrm>
          <a:off x="113468" y="2336668"/>
          <a:ext cx="1590484"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55650">
            <a:lnSpc>
              <a:spcPct val="90000"/>
            </a:lnSpc>
            <a:spcBef>
              <a:spcPct val="0"/>
            </a:spcBef>
            <a:spcAft>
              <a:spcPct val="35000"/>
            </a:spcAft>
            <a:buNone/>
            <a:defRPr b="1"/>
          </a:pPr>
          <a:r>
            <a:rPr lang="en-US" sz="1700" kern="1200" dirty="0"/>
            <a:t>June</a:t>
          </a:r>
        </a:p>
      </dsp:txBody>
      <dsp:txXfrm>
        <a:off x="113468" y="2336668"/>
        <a:ext cx="1590484" cy="491701"/>
      </dsp:txXfrm>
    </dsp:sp>
    <dsp:sp modelId="{C7FC7782-6B92-4D5E-A3E8-B40E247B5706}">
      <dsp:nvSpPr>
        <dsp:cNvPr id="0" name=""/>
        <dsp:cNvSpPr/>
      </dsp:nvSpPr>
      <dsp:spPr>
        <a:xfrm>
          <a:off x="5026" y="0"/>
          <a:ext cx="1807368" cy="1348914"/>
        </a:xfrm>
        <a:prstGeom prst="round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kern="1200" dirty="0"/>
            <a:t>AFP - Nimble Launch Database Project</a:t>
          </a:r>
        </a:p>
      </dsp:txBody>
      <dsp:txXfrm>
        <a:off x="70875" y="65849"/>
        <a:ext cx="1675670" cy="1217216"/>
      </dsp:txXfrm>
    </dsp:sp>
    <dsp:sp modelId="{E83FD828-862E-4F2E-BD7D-F2B7F7E41304}">
      <dsp:nvSpPr>
        <dsp:cNvPr id="0" name=""/>
        <dsp:cNvSpPr/>
      </dsp:nvSpPr>
      <dsp:spPr>
        <a:xfrm>
          <a:off x="908710" y="1348914"/>
          <a:ext cx="0" cy="826754"/>
        </a:xfrm>
        <a:prstGeom prst="line">
          <a:avLst/>
        </a:prstGeom>
        <a:noFill/>
        <a:ln w="635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7DC3D90-6B1F-ED4B-97F0-2D6B1F241F57}">
      <dsp:nvSpPr>
        <dsp:cNvPr id="0" name=""/>
        <dsp:cNvSpPr/>
      </dsp:nvSpPr>
      <dsp:spPr>
        <a:xfrm>
          <a:off x="1573551" y="1522968"/>
          <a:ext cx="1590484"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55650">
            <a:lnSpc>
              <a:spcPct val="90000"/>
            </a:lnSpc>
            <a:spcBef>
              <a:spcPct val="0"/>
            </a:spcBef>
            <a:spcAft>
              <a:spcPct val="35000"/>
            </a:spcAft>
            <a:buNone/>
            <a:defRPr b="1"/>
          </a:pPr>
          <a:r>
            <a:rPr lang="en-US" sz="1700" kern="1200" dirty="0"/>
            <a:t>July-Sept. 2021</a:t>
          </a:r>
        </a:p>
      </dsp:txBody>
      <dsp:txXfrm>
        <a:off x="1573551" y="1522968"/>
        <a:ext cx="1590484" cy="491701"/>
      </dsp:txXfrm>
    </dsp:sp>
    <dsp:sp modelId="{087A0593-CD41-4C7A-B6CD-79B9B478181A}">
      <dsp:nvSpPr>
        <dsp:cNvPr id="0" name=""/>
        <dsp:cNvSpPr/>
      </dsp:nvSpPr>
      <dsp:spPr>
        <a:xfrm>
          <a:off x="876075" y="2143033"/>
          <a:ext cx="65270" cy="65270"/>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7DADD57-D4E8-6F43-B59D-A470A6652878}">
      <dsp:nvSpPr>
        <dsp:cNvPr id="0" name=""/>
        <dsp:cNvSpPr/>
      </dsp:nvSpPr>
      <dsp:spPr>
        <a:xfrm>
          <a:off x="1053300" y="3002423"/>
          <a:ext cx="2630986" cy="1348914"/>
        </a:xfrm>
        <a:prstGeom prst="round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kern="1200" dirty="0"/>
            <a:t>Pre-Discovery Phase: 
-Staff Preparation &amp; Familiarization
-Workbooks (due 9/2)</a:t>
          </a:r>
        </a:p>
      </dsp:txBody>
      <dsp:txXfrm>
        <a:off x="1119149" y="3068272"/>
        <a:ext cx="2499288" cy="1217216"/>
      </dsp:txXfrm>
    </dsp:sp>
    <dsp:sp modelId="{2EEF8D2B-C894-C743-B09E-31B1D5926048}">
      <dsp:nvSpPr>
        <dsp:cNvPr id="0" name=""/>
        <dsp:cNvSpPr/>
      </dsp:nvSpPr>
      <dsp:spPr>
        <a:xfrm>
          <a:off x="2368793" y="2175668"/>
          <a:ext cx="0" cy="826754"/>
        </a:xfrm>
        <a:prstGeom prst="line">
          <a:avLst/>
        </a:prstGeom>
        <a:noFill/>
        <a:ln w="635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702D88F-50BF-0449-B864-A2CDDD0DB3FB}">
      <dsp:nvSpPr>
        <dsp:cNvPr id="0" name=""/>
        <dsp:cNvSpPr/>
      </dsp:nvSpPr>
      <dsp:spPr>
        <a:xfrm>
          <a:off x="3382293" y="2336668"/>
          <a:ext cx="1590484"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55650">
            <a:lnSpc>
              <a:spcPct val="90000"/>
            </a:lnSpc>
            <a:spcBef>
              <a:spcPct val="0"/>
            </a:spcBef>
            <a:spcAft>
              <a:spcPct val="35000"/>
            </a:spcAft>
            <a:buNone/>
            <a:defRPr b="1"/>
          </a:pPr>
          <a:r>
            <a:rPr lang="en-US" sz="1700" kern="1200" dirty="0"/>
            <a:t>Sept.-December 2021</a:t>
          </a:r>
        </a:p>
      </dsp:txBody>
      <dsp:txXfrm>
        <a:off x="3382293" y="2336668"/>
        <a:ext cx="1590484" cy="491701"/>
      </dsp:txXfrm>
    </dsp:sp>
    <dsp:sp modelId="{E877095E-442E-B845-9709-B607AEF2A6D8}">
      <dsp:nvSpPr>
        <dsp:cNvPr id="0" name=""/>
        <dsp:cNvSpPr/>
      </dsp:nvSpPr>
      <dsp:spPr>
        <a:xfrm>
          <a:off x="2336158" y="2143033"/>
          <a:ext cx="65270" cy="65270"/>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746FFFF-4537-E544-A4DB-FCA7A54F6F36}">
      <dsp:nvSpPr>
        <dsp:cNvPr id="0" name=""/>
        <dsp:cNvSpPr/>
      </dsp:nvSpPr>
      <dsp:spPr>
        <a:xfrm>
          <a:off x="2925191" y="143322"/>
          <a:ext cx="2504687" cy="1205592"/>
        </a:xfrm>
        <a:prstGeom prst="round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kern="1200" dirty="0"/>
            <a:t>Discovery Phase:</a:t>
          </a:r>
          <a:br>
            <a:rPr lang="en-US" sz="1800" kern="1200" dirty="0"/>
          </a:br>
          <a:r>
            <a:rPr lang="en-US" sz="1800" kern="1200" dirty="0"/>
            <a:t>-Meetings, Determine Project Requirements</a:t>
          </a:r>
        </a:p>
      </dsp:txBody>
      <dsp:txXfrm>
        <a:off x="2984043" y="202174"/>
        <a:ext cx="2386983" cy="1087888"/>
      </dsp:txXfrm>
    </dsp:sp>
    <dsp:sp modelId="{B2970C69-FC11-E94A-886D-05ECB430CECE}">
      <dsp:nvSpPr>
        <dsp:cNvPr id="0" name=""/>
        <dsp:cNvSpPr/>
      </dsp:nvSpPr>
      <dsp:spPr>
        <a:xfrm>
          <a:off x="4177535" y="1348914"/>
          <a:ext cx="0" cy="826754"/>
        </a:xfrm>
        <a:prstGeom prst="line">
          <a:avLst/>
        </a:prstGeom>
        <a:noFill/>
        <a:ln w="635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6F9F930-B313-D74C-945C-6AF9865B98F6}">
      <dsp:nvSpPr>
        <dsp:cNvPr id="0" name=""/>
        <dsp:cNvSpPr/>
      </dsp:nvSpPr>
      <dsp:spPr>
        <a:xfrm>
          <a:off x="5127073" y="1522968"/>
          <a:ext cx="1590484"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55650">
            <a:lnSpc>
              <a:spcPct val="90000"/>
            </a:lnSpc>
            <a:spcBef>
              <a:spcPct val="0"/>
            </a:spcBef>
            <a:spcAft>
              <a:spcPct val="35000"/>
            </a:spcAft>
            <a:buNone/>
            <a:defRPr b="1"/>
          </a:pPr>
          <a:r>
            <a:rPr lang="en-US" sz="1700" kern="1200" dirty="0"/>
            <a:t>January 2022</a:t>
          </a:r>
        </a:p>
      </dsp:txBody>
      <dsp:txXfrm>
        <a:off x="5127073" y="1522968"/>
        <a:ext cx="1590484" cy="491701"/>
      </dsp:txXfrm>
    </dsp:sp>
    <dsp:sp modelId="{E22D04C9-535E-CE4B-B43A-4F0B61DE81FC}">
      <dsp:nvSpPr>
        <dsp:cNvPr id="0" name=""/>
        <dsp:cNvSpPr/>
      </dsp:nvSpPr>
      <dsp:spPr>
        <a:xfrm>
          <a:off x="4144900" y="2143033"/>
          <a:ext cx="65270" cy="65270"/>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A0133EC-2183-4E4C-9A58-D7E89762F321}">
      <dsp:nvSpPr>
        <dsp:cNvPr id="0" name=""/>
        <dsp:cNvSpPr/>
      </dsp:nvSpPr>
      <dsp:spPr>
        <a:xfrm>
          <a:off x="4670784" y="3002423"/>
          <a:ext cx="2503061" cy="927378"/>
        </a:xfrm>
        <a:prstGeom prst="round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kern="1200" dirty="0"/>
            <a:t>Implementation Phase (Design/Build)</a:t>
          </a:r>
        </a:p>
      </dsp:txBody>
      <dsp:txXfrm>
        <a:off x="4716055" y="3047694"/>
        <a:ext cx="2412519" cy="836836"/>
      </dsp:txXfrm>
    </dsp:sp>
    <dsp:sp modelId="{89E82E3F-8C4C-0649-97A3-FFECF80D9847}">
      <dsp:nvSpPr>
        <dsp:cNvPr id="0" name=""/>
        <dsp:cNvSpPr/>
      </dsp:nvSpPr>
      <dsp:spPr>
        <a:xfrm>
          <a:off x="5922315" y="2175668"/>
          <a:ext cx="0" cy="826754"/>
        </a:xfrm>
        <a:prstGeom prst="line">
          <a:avLst/>
        </a:prstGeom>
        <a:noFill/>
        <a:ln w="635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A51729E-E631-714D-88BB-5B37A2F1A0ED}">
      <dsp:nvSpPr>
        <dsp:cNvPr id="0" name=""/>
        <dsp:cNvSpPr/>
      </dsp:nvSpPr>
      <dsp:spPr>
        <a:xfrm>
          <a:off x="6952533" y="2336668"/>
          <a:ext cx="1590484"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55650">
            <a:lnSpc>
              <a:spcPct val="90000"/>
            </a:lnSpc>
            <a:spcBef>
              <a:spcPct val="0"/>
            </a:spcBef>
            <a:spcAft>
              <a:spcPct val="35000"/>
            </a:spcAft>
            <a:buNone/>
            <a:defRPr b="1"/>
          </a:pPr>
          <a:r>
            <a:rPr lang="en-US" sz="1700" kern="1200" dirty="0"/>
            <a:t>Summer 2022</a:t>
          </a:r>
        </a:p>
      </dsp:txBody>
      <dsp:txXfrm>
        <a:off x="6952533" y="2336668"/>
        <a:ext cx="1590484" cy="491701"/>
      </dsp:txXfrm>
    </dsp:sp>
    <dsp:sp modelId="{A60FE2D1-D47F-F04E-8A88-6CEB8C5473BD}">
      <dsp:nvSpPr>
        <dsp:cNvPr id="0" name=""/>
        <dsp:cNvSpPr/>
      </dsp:nvSpPr>
      <dsp:spPr>
        <a:xfrm>
          <a:off x="5889680" y="2143033"/>
          <a:ext cx="65270" cy="65270"/>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6B2EF57-ED76-8E4E-928A-8CC58169DD54}">
      <dsp:nvSpPr>
        <dsp:cNvPr id="0" name=""/>
        <dsp:cNvSpPr/>
      </dsp:nvSpPr>
      <dsp:spPr>
        <a:xfrm>
          <a:off x="6414750" y="40876"/>
          <a:ext cx="2666049" cy="1308038"/>
        </a:xfrm>
        <a:prstGeom prst="round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kern="1200" dirty="0"/>
            <a:t>Review/Acceptance Phase:</a:t>
          </a:r>
          <a:br>
            <a:rPr lang="en-US" sz="1800" kern="1200" dirty="0"/>
          </a:br>
          <a:r>
            <a:rPr lang="en-US" sz="1800" kern="1200" dirty="0"/>
            <a:t>-Testing</a:t>
          </a:r>
          <a:br>
            <a:rPr lang="en-US" sz="1800" kern="1200" dirty="0"/>
          </a:br>
          <a:r>
            <a:rPr lang="en-US" sz="1800" kern="1200" dirty="0"/>
            <a:t>-Training for Staff, Chapters</a:t>
          </a:r>
        </a:p>
      </dsp:txBody>
      <dsp:txXfrm>
        <a:off x="6478603" y="104729"/>
        <a:ext cx="2538343" cy="1180332"/>
      </dsp:txXfrm>
    </dsp:sp>
    <dsp:sp modelId="{CFAF1908-ADE8-7F44-9677-5E140EBAF0A7}">
      <dsp:nvSpPr>
        <dsp:cNvPr id="0" name=""/>
        <dsp:cNvSpPr/>
      </dsp:nvSpPr>
      <dsp:spPr>
        <a:xfrm>
          <a:off x="7747775" y="1348914"/>
          <a:ext cx="0" cy="826754"/>
        </a:xfrm>
        <a:prstGeom prst="line">
          <a:avLst/>
        </a:prstGeom>
        <a:noFill/>
        <a:ln w="635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9BACA0B-0C11-8241-9B27-D50EF3E38A40}">
      <dsp:nvSpPr>
        <dsp:cNvPr id="0" name=""/>
        <dsp:cNvSpPr/>
      </dsp:nvSpPr>
      <dsp:spPr>
        <a:xfrm>
          <a:off x="8620897" y="1537905"/>
          <a:ext cx="1590484"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55650">
            <a:lnSpc>
              <a:spcPct val="90000"/>
            </a:lnSpc>
            <a:spcBef>
              <a:spcPct val="0"/>
            </a:spcBef>
            <a:spcAft>
              <a:spcPct val="35000"/>
            </a:spcAft>
            <a:buNone/>
            <a:defRPr b="1"/>
          </a:pPr>
          <a:r>
            <a:rPr lang="en-US" sz="1700" kern="1200" dirty="0"/>
            <a:t>Fall 2022</a:t>
          </a:r>
        </a:p>
      </dsp:txBody>
      <dsp:txXfrm>
        <a:off x="8620897" y="1537905"/>
        <a:ext cx="1590484" cy="491701"/>
      </dsp:txXfrm>
    </dsp:sp>
    <dsp:sp modelId="{8E86CACA-3189-D140-838E-24FBF1BC8804}">
      <dsp:nvSpPr>
        <dsp:cNvPr id="0" name=""/>
        <dsp:cNvSpPr/>
      </dsp:nvSpPr>
      <dsp:spPr>
        <a:xfrm>
          <a:off x="7715140" y="2143033"/>
          <a:ext cx="65270" cy="65270"/>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0534AF0-63B2-244A-82C7-CF2F7ED82006}">
      <dsp:nvSpPr>
        <dsp:cNvPr id="0" name=""/>
        <dsp:cNvSpPr/>
      </dsp:nvSpPr>
      <dsp:spPr>
        <a:xfrm>
          <a:off x="8326730" y="3005570"/>
          <a:ext cx="2188868" cy="951583"/>
        </a:xfrm>
        <a:prstGeom prst="round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kern="1200" dirty="0"/>
            <a:t>Execute Database – </a:t>
          </a:r>
          <a:br>
            <a:rPr lang="en-US" sz="1800" kern="1200" dirty="0"/>
          </a:br>
          <a:r>
            <a:rPr lang="en-US" sz="1800" kern="1200" dirty="0"/>
            <a:t>Go Live</a:t>
          </a:r>
        </a:p>
      </dsp:txBody>
      <dsp:txXfrm>
        <a:off x="8373182" y="3052022"/>
        <a:ext cx="2095964" cy="858679"/>
      </dsp:txXfrm>
    </dsp:sp>
    <dsp:sp modelId="{348AADD6-B519-EB45-84CD-46BDAE5396C9}">
      <dsp:nvSpPr>
        <dsp:cNvPr id="0" name=""/>
        <dsp:cNvSpPr/>
      </dsp:nvSpPr>
      <dsp:spPr>
        <a:xfrm>
          <a:off x="9416139" y="2190606"/>
          <a:ext cx="0" cy="826754"/>
        </a:xfrm>
        <a:prstGeom prst="line">
          <a:avLst/>
        </a:prstGeom>
        <a:noFill/>
        <a:ln w="635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404D609-4856-1A4B-92C9-6489FFFD545B}">
      <dsp:nvSpPr>
        <dsp:cNvPr id="0" name=""/>
        <dsp:cNvSpPr/>
      </dsp:nvSpPr>
      <dsp:spPr>
        <a:xfrm>
          <a:off x="9383504" y="2157971"/>
          <a:ext cx="65270" cy="65270"/>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C35462-116B-430A-BDED-FA15DD6FF9E7}" type="datetimeFigureOut">
              <a:rPr lang="en-US" smtClean="0"/>
              <a:t>9/27/21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16B5E4-5C2E-4DDE-8802-41F356D2E269}" type="slidenum">
              <a:rPr lang="en-US" smtClean="0"/>
              <a:t>‹#›</a:t>
            </a:fld>
            <a:endParaRPr lang="en-US"/>
          </a:p>
        </p:txBody>
      </p:sp>
    </p:spTree>
    <p:extLst>
      <p:ext uri="{BB962C8B-B14F-4D97-AF65-F5344CB8AC3E}">
        <p14:creationId xmlns:p14="http://schemas.microsoft.com/office/powerpoint/2010/main" val="2556925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D52330-361C-4A9F-B5B4-023973DCEEFB}" type="datetimeFigureOut">
              <a:rPr lang="en-US" smtClean="0"/>
              <a:t>9/27/21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F1CFD-4754-4C55-A702-6C4A332338CB}" type="slidenum">
              <a:rPr lang="en-US" smtClean="0"/>
              <a:t>‹#›</a:t>
            </a:fld>
            <a:endParaRPr lang="en-US"/>
          </a:p>
        </p:txBody>
      </p:sp>
    </p:spTree>
    <p:extLst>
      <p:ext uri="{BB962C8B-B14F-4D97-AF65-F5344CB8AC3E}">
        <p14:creationId xmlns:p14="http://schemas.microsoft.com/office/powerpoint/2010/main" val="502949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D52330-361C-4A9F-B5B4-023973DCEEFB}" type="datetimeFigureOut">
              <a:rPr lang="en-US" smtClean="0"/>
              <a:t>9/27/21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F1CFD-4754-4C55-A702-6C4A332338CB}" type="slidenum">
              <a:rPr lang="en-US" smtClean="0"/>
              <a:t>‹#›</a:t>
            </a:fld>
            <a:endParaRPr lang="en-US"/>
          </a:p>
        </p:txBody>
      </p:sp>
    </p:spTree>
    <p:extLst>
      <p:ext uri="{BB962C8B-B14F-4D97-AF65-F5344CB8AC3E}">
        <p14:creationId xmlns:p14="http://schemas.microsoft.com/office/powerpoint/2010/main" val="1087760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D52330-361C-4A9F-B5B4-023973DCEEFB}" type="datetimeFigureOut">
              <a:rPr lang="en-US" smtClean="0"/>
              <a:t>9/27/21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F1CFD-4754-4C55-A702-6C4A332338CB}" type="slidenum">
              <a:rPr lang="en-US" smtClean="0"/>
              <a:t>‹#›</a:t>
            </a:fld>
            <a:endParaRPr lang="en-US"/>
          </a:p>
        </p:txBody>
      </p:sp>
    </p:spTree>
    <p:extLst>
      <p:ext uri="{BB962C8B-B14F-4D97-AF65-F5344CB8AC3E}">
        <p14:creationId xmlns:p14="http://schemas.microsoft.com/office/powerpoint/2010/main" val="2964568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D52330-361C-4A9F-B5B4-023973DCEEFB}" type="datetimeFigureOut">
              <a:rPr lang="en-US" smtClean="0"/>
              <a:t>9/27/21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F1CFD-4754-4C55-A702-6C4A332338CB}" type="slidenum">
              <a:rPr lang="en-US" smtClean="0"/>
              <a:t>‹#›</a:t>
            </a:fld>
            <a:endParaRPr lang="en-US"/>
          </a:p>
        </p:txBody>
      </p:sp>
    </p:spTree>
    <p:extLst>
      <p:ext uri="{BB962C8B-B14F-4D97-AF65-F5344CB8AC3E}">
        <p14:creationId xmlns:p14="http://schemas.microsoft.com/office/powerpoint/2010/main" val="2543591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D52330-361C-4A9F-B5B4-023973DCEEFB}" type="datetimeFigureOut">
              <a:rPr lang="en-US" smtClean="0"/>
              <a:t>9/27/21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F1CFD-4754-4C55-A702-6C4A332338CB}" type="slidenum">
              <a:rPr lang="en-US" smtClean="0"/>
              <a:t>‹#›</a:t>
            </a:fld>
            <a:endParaRPr lang="en-US"/>
          </a:p>
        </p:txBody>
      </p:sp>
    </p:spTree>
    <p:extLst>
      <p:ext uri="{BB962C8B-B14F-4D97-AF65-F5344CB8AC3E}">
        <p14:creationId xmlns:p14="http://schemas.microsoft.com/office/powerpoint/2010/main" val="1544405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D52330-361C-4A9F-B5B4-023973DCEEFB}" type="datetimeFigureOut">
              <a:rPr lang="en-US" smtClean="0"/>
              <a:t>9/27/21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2F1CFD-4754-4C55-A702-6C4A332338CB}" type="slidenum">
              <a:rPr lang="en-US" smtClean="0"/>
              <a:t>‹#›</a:t>
            </a:fld>
            <a:endParaRPr lang="en-US"/>
          </a:p>
        </p:txBody>
      </p:sp>
    </p:spTree>
    <p:extLst>
      <p:ext uri="{BB962C8B-B14F-4D97-AF65-F5344CB8AC3E}">
        <p14:creationId xmlns:p14="http://schemas.microsoft.com/office/powerpoint/2010/main" val="3308383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D52330-361C-4A9F-B5B4-023973DCEEFB}" type="datetimeFigureOut">
              <a:rPr lang="en-US" smtClean="0"/>
              <a:t>9/27/21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2F1CFD-4754-4C55-A702-6C4A332338CB}" type="slidenum">
              <a:rPr lang="en-US" smtClean="0"/>
              <a:t>‹#›</a:t>
            </a:fld>
            <a:endParaRPr lang="en-US"/>
          </a:p>
        </p:txBody>
      </p:sp>
    </p:spTree>
    <p:extLst>
      <p:ext uri="{BB962C8B-B14F-4D97-AF65-F5344CB8AC3E}">
        <p14:creationId xmlns:p14="http://schemas.microsoft.com/office/powerpoint/2010/main" val="1932802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D52330-361C-4A9F-B5B4-023973DCEEFB}" type="datetimeFigureOut">
              <a:rPr lang="en-US" smtClean="0"/>
              <a:t>9/27/21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2F1CFD-4754-4C55-A702-6C4A332338CB}" type="slidenum">
              <a:rPr lang="en-US" smtClean="0"/>
              <a:t>‹#›</a:t>
            </a:fld>
            <a:endParaRPr lang="en-US"/>
          </a:p>
        </p:txBody>
      </p:sp>
    </p:spTree>
    <p:extLst>
      <p:ext uri="{BB962C8B-B14F-4D97-AF65-F5344CB8AC3E}">
        <p14:creationId xmlns:p14="http://schemas.microsoft.com/office/powerpoint/2010/main" val="1259203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D52330-361C-4A9F-B5B4-023973DCEEFB}" type="datetimeFigureOut">
              <a:rPr lang="en-US" smtClean="0"/>
              <a:t>9/27/21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2F1CFD-4754-4C55-A702-6C4A332338CB}" type="slidenum">
              <a:rPr lang="en-US" smtClean="0"/>
              <a:t>‹#›</a:t>
            </a:fld>
            <a:endParaRPr lang="en-US"/>
          </a:p>
        </p:txBody>
      </p:sp>
    </p:spTree>
    <p:extLst>
      <p:ext uri="{BB962C8B-B14F-4D97-AF65-F5344CB8AC3E}">
        <p14:creationId xmlns:p14="http://schemas.microsoft.com/office/powerpoint/2010/main" val="3607541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D52330-361C-4A9F-B5B4-023973DCEEFB}" type="datetimeFigureOut">
              <a:rPr lang="en-US" smtClean="0"/>
              <a:t>9/27/21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2F1CFD-4754-4C55-A702-6C4A332338CB}" type="slidenum">
              <a:rPr lang="en-US" smtClean="0"/>
              <a:t>‹#›</a:t>
            </a:fld>
            <a:endParaRPr lang="en-US"/>
          </a:p>
        </p:txBody>
      </p:sp>
    </p:spTree>
    <p:extLst>
      <p:ext uri="{BB962C8B-B14F-4D97-AF65-F5344CB8AC3E}">
        <p14:creationId xmlns:p14="http://schemas.microsoft.com/office/powerpoint/2010/main" val="2992146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D52330-361C-4A9F-B5B4-023973DCEEFB}" type="datetimeFigureOut">
              <a:rPr lang="en-US" smtClean="0"/>
              <a:t>9/27/21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2F1CFD-4754-4C55-A702-6C4A332338CB}" type="slidenum">
              <a:rPr lang="en-US" smtClean="0"/>
              <a:t>‹#›</a:t>
            </a:fld>
            <a:endParaRPr lang="en-US"/>
          </a:p>
        </p:txBody>
      </p:sp>
    </p:spTree>
    <p:extLst>
      <p:ext uri="{BB962C8B-B14F-4D97-AF65-F5344CB8AC3E}">
        <p14:creationId xmlns:p14="http://schemas.microsoft.com/office/powerpoint/2010/main" val="991002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D52330-361C-4A9F-B5B4-023973DCEEFB}" type="datetimeFigureOut">
              <a:rPr lang="en-US" smtClean="0"/>
              <a:t>9/27/21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2F1CFD-4754-4C55-A702-6C4A332338CB}" type="slidenum">
              <a:rPr lang="en-US" smtClean="0"/>
              <a:t>‹#›</a:t>
            </a:fld>
            <a:endParaRPr lang="en-US"/>
          </a:p>
        </p:txBody>
      </p:sp>
    </p:spTree>
    <p:extLst>
      <p:ext uri="{BB962C8B-B14F-4D97-AF65-F5344CB8AC3E}">
        <p14:creationId xmlns:p14="http://schemas.microsoft.com/office/powerpoint/2010/main" val="137242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B98BD290-075B-4A89-8F93-45F6E723CEEA}"/>
              </a:ext>
            </a:extLst>
          </p:cNvPr>
          <p:cNvPicPr>
            <a:picLocks noChangeAspect="1"/>
          </p:cNvPicPr>
          <p:nvPr/>
        </p:nvPicPr>
        <p:blipFill rotWithShape="1">
          <a:blip r:embed="rId2">
            <a:alphaModFix amt="35000"/>
          </a:blip>
          <a:srcRect t="1192" b="14538"/>
          <a:stretch/>
        </p:blipFill>
        <p:spPr>
          <a:xfrm>
            <a:off x="0" y="10"/>
            <a:ext cx="12191980" cy="6857990"/>
          </a:xfrm>
          <a:prstGeom prst="rect">
            <a:avLst/>
          </a:prstGeom>
        </p:spPr>
      </p:pic>
      <p:sp>
        <p:nvSpPr>
          <p:cNvPr id="2" name="Title 1">
            <a:extLst>
              <a:ext uri="{FF2B5EF4-FFF2-40B4-BE49-F238E27FC236}">
                <a16:creationId xmlns:a16="http://schemas.microsoft.com/office/drawing/2014/main" id="{090FC4C6-A46B-42A8-9978-70216EE151C5}"/>
              </a:ext>
            </a:extLst>
          </p:cNvPr>
          <p:cNvSpPr>
            <a:spLocks noGrp="1"/>
          </p:cNvSpPr>
          <p:nvPr>
            <p:ph type="title"/>
          </p:nvPr>
        </p:nvSpPr>
        <p:spPr>
          <a:xfrm>
            <a:off x="838200" y="365125"/>
            <a:ext cx="10515600" cy="1082307"/>
          </a:xfrm>
        </p:spPr>
        <p:txBody>
          <a:bodyPr>
            <a:normAutofit/>
          </a:bodyPr>
          <a:lstStyle/>
          <a:p>
            <a:pPr algn="ctr"/>
            <a:r>
              <a:rPr lang="en-US" b="1" dirty="0">
                <a:solidFill>
                  <a:srgbClr val="FFFFFF"/>
                </a:solidFill>
              </a:rPr>
              <a:t>Database Success Project: IT Task Force</a:t>
            </a:r>
          </a:p>
        </p:txBody>
      </p:sp>
      <p:sp>
        <p:nvSpPr>
          <p:cNvPr id="3" name="TextBox 2">
            <a:extLst>
              <a:ext uri="{FF2B5EF4-FFF2-40B4-BE49-F238E27FC236}">
                <a16:creationId xmlns:a16="http://schemas.microsoft.com/office/drawing/2014/main" id="{E825398E-20D0-C84C-AEA5-8E784CFE9896}"/>
              </a:ext>
            </a:extLst>
          </p:cNvPr>
          <p:cNvSpPr txBox="1"/>
          <p:nvPr/>
        </p:nvSpPr>
        <p:spPr>
          <a:xfrm>
            <a:off x="1367625" y="1353070"/>
            <a:ext cx="9646275" cy="4062651"/>
          </a:xfrm>
          <a:prstGeom prst="rect">
            <a:avLst/>
          </a:prstGeom>
          <a:noFill/>
        </p:spPr>
        <p:txBody>
          <a:bodyPr wrap="square" rtlCol="0">
            <a:spAutoFit/>
          </a:bodyPr>
          <a:lstStyle/>
          <a:p>
            <a:r>
              <a:rPr lang="en-US" b="1" dirty="0">
                <a:solidFill>
                  <a:schemeClr val="accent1">
                    <a:lumMod val="60000"/>
                    <a:lumOff val="40000"/>
                  </a:schemeClr>
                </a:solidFill>
              </a:rPr>
              <a:t>AGENDA</a:t>
            </a:r>
            <a:endParaRPr lang="en-US" sz="1400" dirty="0">
              <a:solidFill>
                <a:schemeClr val="accent1">
                  <a:lumMod val="60000"/>
                  <a:lumOff val="40000"/>
                </a:schemeClr>
              </a:solidFill>
            </a:endParaRPr>
          </a:p>
          <a:p>
            <a:pPr marL="171450" indent="-171450">
              <a:buFont typeface="Arial" panose="020B0604020202020204" pitchFamily="34" charset="0"/>
              <a:buChar char="•"/>
            </a:pPr>
            <a:endParaRPr lang="en-US" sz="1400" dirty="0">
              <a:solidFill>
                <a:schemeClr val="accent1">
                  <a:lumMod val="60000"/>
                  <a:lumOff val="40000"/>
                </a:schemeClr>
              </a:solidFill>
            </a:endParaRPr>
          </a:p>
          <a:p>
            <a:pPr marL="171450" indent="-171450">
              <a:buFont typeface="Arial" panose="020B0604020202020204" pitchFamily="34" charset="0"/>
              <a:buChar char="•"/>
            </a:pPr>
            <a:r>
              <a:rPr lang="en-US" sz="1600" dirty="0">
                <a:solidFill>
                  <a:schemeClr val="accent1">
                    <a:lumMod val="60000"/>
                    <a:lumOff val="40000"/>
                  </a:schemeClr>
                </a:solidFill>
              </a:rPr>
              <a:t>Introductions </a:t>
            </a:r>
          </a:p>
          <a:p>
            <a:pPr marL="171450" indent="-171450">
              <a:buFont typeface="Arial" panose="020B0604020202020204" pitchFamily="34" charset="0"/>
              <a:buChar char="•"/>
            </a:pPr>
            <a:r>
              <a:rPr lang="en-US" sz="1600" dirty="0">
                <a:solidFill>
                  <a:schemeClr val="accent1">
                    <a:lumMod val="60000"/>
                    <a:lumOff val="40000"/>
                  </a:schemeClr>
                </a:solidFill>
              </a:rPr>
              <a:t>Task Force Goals </a:t>
            </a:r>
          </a:p>
          <a:p>
            <a:pPr marL="171450" indent="-171450">
              <a:buFont typeface="Arial" panose="020B0604020202020204" pitchFamily="34" charset="0"/>
              <a:buChar char="•"/>
            </a:pPr>
            <a:r>
              <a:rPr lang="en-US" sz="1600" dirty="0">
                <a:solidFill>
                  <a:schemeClr val="accent1">
                    <a:lumMod val="60000"/>
                    <a:lumOff val="40000"/>
                  </a:schemeClr>
                </a:solidFill>
              </a:rPr>
              <a:t>Task Force Participation &amp; Expectations</a:t>
            </a:r>
          </a:p>
          <a:p>
            <a:pPr marL="171450" indent="-171450">
              <a:buFont typeface="Arial" panose="020B0604020202020204" pitchFamily="34" charset="0"/>
              <a:buChar char="•"/>
            </a:pPr>
            <a:r>
              <a:rPr lang="en-US" sz="1600" dirty="0">
                <a:solidFill>
                  <a:schemeClr val="accent1">
                    <a:lumMod val="60000"/>
                    <a:lumOff val="40000"/>
                  </a:schemeClr>
                </a:solidFill>
              </a:rPr>
              <a:t>Team Member General Responsibilities</a:t>
            </a:r>
          </a:p>
          <a:p>
            <a:pPr marL="171450" indent="-171450">
              <a:buFont typeface="Arial" panose="020B0604020202020204" pitchFamily="34" charset="0"/>
              <a:buChar char="•"/>
            </a:pPr>
            <a:r>
              <a:rPr lang="en-US" sz="1600" dirty="0">
                <a:solidFill>
                  <a:schemeClr val="accent1">
                    <a:lumMod val="60000"/>
                    <a:lumOff val="40000"/>
                  </a:schemeClr>
                </a:solidFill>
              </a:rPr>
              <a:t>Anticipated Project Timeline </a:t>
            </a:r>
          </a:p>
          <a:p>
            <a:pPr marL="171450" indent="-171450">
              <a:buFont typeface="Arial" panose="020B0604020202020204" pitchFamily="34" charset="0"/>
              <a:buChar char="•"/>
            </a:pPr>
            <a:r>
              <a:rPr lang="en-US" sz="1600" dirty="0">
                <a:solidFill>
                  <a:schemeClr val="accent1">
                    <a:lumMod val="60000"/>
                    <a:lumOff val="40000"/>
                  </a:schemeClr>
                </a:solidFill>
              </a:rPr>
              <a:t>Next Steps</a:t>
            </a:r>
          </a:p>
          <a:p>
            <a:endParaRPr lang="en-US" sz="1000" dirty="0">
              <a:solidFill>
                <a:schemeClr val="accent1">
                  <a:lumMod val="60000"/>
                  <a:lumOff val="40000"/>
                </a:schemeClr>
              </a:solidFill>
            </a:endParaRPr>
          </a:p>
          <a:p>
            <a:r>
              <a:rPr lang="en-US" b="1" dirty="0">
                <a:solidFill>
                  <a:schemeClr val="accent1">
                    <a:lumMod val="60000"/>
                    <a:lumOff val="40000"/>
                  </a:schemeClr>
                </a:solidFill>
              </a:rPr>
              <a:t>TASK FORCE ROSTER</a:t>
            </a:r>
          </a:p>
          <a:p>
            <a:endParaRPr lang="en-US" sz="1000" dirty="0">
              <a:solidFill>
                <a:schemeClr val="accent1">
                  <a:lumMod val="60000"/>
                  <a:lumOff val="40000"/>
                </a:schemeClr>
              </a:solidFill>
            </a:endParaRPr>
          </a:p>
          <a:p>
            <a:endParaRPr lang="en-US" sz="1000" dirty="0">
              <a:solidFill>
                <a:schemeClr val="accent1">
                  <a:lumMod val="60000"/>
                  <a:lumOff val="40000"/>
                </a:schemeClr>
              </a:solidFill>
            </a:endParaRPr>
          </a:p>
          <a:p>
            <a:endParaRPr lang="en-US" sz="1000" dirty="0">
              <a:solidFill>
                <a:schemeClr val="accent1">
                  <a:lumMod val="60000"/>
                  <a:lumOff val="40000"/>
                </a:schemeClr>
              </a:solidFill>
            </a:endParaRPr>
          </a:p>
          <a:p>
            <a:endParaRPr lang="en-US" sz="1000" dirty="0">
              <a:solidFill>
                <a:schemeClr val="accent1">
                  <a:lumMod val="60000"/>
                  <a:lumOff val="40000"/>
                </a:schemeClr>
              </a:solidFill>
            </a:endParaRPr>
          </a:p>
          <a:p>
            <a:endParaRPr lang="en-US" sz="1000" dirty="0">
              <a:solidFill>
                <a:schemeClr val="accent1">
                  <a:lumMod val="60000"/>
                  <a:lumOff val="40000"/>
                </a:schemeClr>
              </a:solidFill>
            </a:endParaRPr>
          </a:p>
          <a:p>
            <a:endParaRPr lang="en-US" sz="1000" dirty="0">
              <a:solidFill>
                <a:schemeClr val="accent1">
                  <a:lumMod val="60000"/>
                  <a:lumOff val="40000"/>
                </a:schemeClr>
              </a:solidFill>
            </a:endParaRPr>
          </a:p>
          <a:p>
            <a:endParaRPr lang="en-US" sz="1000" dirty="0">
              <a:solidFill>
                <a:schemeClr val="accent1">
                  <a:lumMod val="60000"/>
                  <a:lumOff val="40000"/>
                </a:schemeClr>
              </a:solidFill>
            </a:endParaRPr>
          </a:p>
          <a:p>
            <a:endParaRPr lang="en-US" sz="3200" dirty="0">
              <a:solidFill>
                <a:schemeClr val="accent1">
                  <a:lumMod val="60000"/>
                  <a:lumOff val="40000"/>
                </a:schemeClr>
              </a:solidFill>
            </a:endParaRPr>
          </a:p>
        </p:txBody>
      </p:sp>
      <p:graphicFrame>
        <p:nvGraphicFramePr>
          <p:cNvPr id="4" name="Table 4">
            <a:extLst>
              <a:ext uri="{FF2B5EF4-FFF2-40B4-BE49-F238E27FC236}">
                <a16:creationId xmlns:a16="http://schemas.microsoft.com/office/drawing/2014/main" id="{E3A5D6B1-0A08-5345-89D1-21C5D5311BC4}"/>
              </a:ext>
            </a:extLst>
          </p:cNvPr>
          <p:cNvGraphicFramePr>
            <a:graphicFrameLocks noGrp="1"/>
          </p:cNvGraphicFramePr>
          <p:nvPr>
            <p:extLst>
              <p:ext uri="{D42A27DB-BD31-4B8C-83A1-F6EECF244321}">
                <p14:modId xmlns:p14="http://schemas.microsoft.com/office/powerpoint/2010/main" val="2466976947"/>
              </p:ext>
            </p:extLst>
          </p:nvPr>
        </p:nvGraphicFramePr>
        <p:xfrm>
          <a:off x="1367625" y="3873826"/>
          <a:ext cx="8128020" cy="2042160"/>
        </p:xfrm>
        <a:graphic>
          <a:graphicData uri="http://schemas.openxmlformats.org/drawingml/2006/table">
            <a:tbl>
              <a:tblPr firstRow="1" bandRow="1">
                <a:tableStyleId>{5C22544A-7EE6-4342-B048-85BDC9FD1C3A}</a:tableStyleId>
              </a:tblPr>
              <a:tblGrid>
                <a:gridCol w="2709340">
                  <a:extLst>
                    <a:ext uri="{9D8B030D-6E8A-4147-A177-3AD203B41FA5}">
                      <a16:colId xmlns:a16="http://schemas.microsoft.com/office/drawing/2014/main" val="4233525225"/>
                    </a:ext>
                  </a:extLst>
                </a:gridCol>
                <a:gridCol w="2709340">
                  <a:extLst>
                    <a:ext uri="{9D8B030D-6E8A-4147-A177-3AD203B41FA5}">
                      <a16:colId xmlns:a16="http://schemas.microsoft.com/office/drawing/2014/main" val="3009143743"/>
                    </a:ext>
                  </a:extLst>
                </a:gridCol>
                <a:gridCol w="2709340">
                  <a:extLst>
                    <a:ext uri="{9D8B030D-6E8A-4147-A177-3AD203B41FA5}">
                      <a16:colId xmlns:a16="http://schemas.microsoft.com/office/drawing/2014/main" val="4213590341"/>
                    </a:ext>
                  </a:extLst>
                </a:gridCol>
              </a:tblGrid>
              <a:tr h="1908882">
                <a:tc>
                  <a:txBody>
                    <a:bodyPr/>
                    <a:lstStyle/>
                    <a:p>
                      <a:pPr algn="ctr"/>
                      <a:br>
                        <a:rPr lang="en-US" sz="1600" dirty="0">
                          <a:solidFill>
                            <a:schemeClr val="accent1">
                              <a:lumMod val="60000"/>
                              <a:lumOff val="40000"/>
                            </a:schemeClr>
                          </a:solidFill>
                        </a:rPr>
                      </a:br>
                      <a:br>
                        <a:rPr lang="en-US" sz="1600" dirty="0">
                          <a:solidFill>
                            <a:schemeClr val="accent1">
                              <a:lumMod val="60000"/>
                              <a:lumOff val="40000"/>
                            </a:schemeClr>
                          </a:solidFill>
                        </a:rPr>
                      </a:br>
                      <a:r>
                        <a:rPr lang="en-US" sz="1600" dirty="0">
                          <a:solidFill>
                            <a:schemeClr val="accent1">
                              <a:lumMod val="60000"/>
                              <a:lumOff val="40000"/>
                            </a:schemeClr>
                          </a:solidFill>
                        </a:rPr>
                        <a:t>Josh Selo (Chair)</a:t>
                      </a:r>
                    </a:p>
                    <a:p>
                      <a:pPr algn="ctr"/>
                      <a:r>
                        <a:rPr lang="en-US" sz="1600" dirty="0">
                          <a:solidFill>
                            <a:schemeClr val="accent1">
                              <a:lumMod val="60000"/>
                              <a:lumOff val="40000"/>
                            </a:schemeClr>
                          </a:solidFill>
                        </a:rPr>
                        <a:t>Gustavo Flores Alvarez</a:t>
                      </a:r>
                    </a:p>
                    <a:p>
                      <a:pPr algn="ctr"/>
                      <a:r>
                        <a:rPr lang="en-US" sz="1600" dirty="0">
                          <a:solidFill>
                            <a:schemeClr val="accent1">
                              <a:lumMod val="60000"/>
                              <a:lumOff val="40000"/>
                            </a:schemeClr>
                          </a:solidFill>
                        </a:rPr>
                        <a:t>Steve Jacobson</a:t>
                      </a:r>
                    </a:p>
                    <a:p>
                      <a:pPr algn="ctr"/>
                      <a:r>
                        <a:rPr lang="en-US" sz="1600" dirty="0">
                          <a:solidFill>
                            <a:schemeClr val="accent1">
                              <a:lumMod val="60000"/>
                              <a:lumOff val="40000"/>
                            </a:schemeClr>
                          </a:solidFill>
                        </a:rPr>
                        <a:t>Cherian Koshy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accent1">
                              <a:lumMod val="60000"/>
                              <a:lumOff val="40000"/>
                            </a:schemeClr>
                          </a:solidFill>
                        </a:rPr>
                        <a:t>Adam McKeivier</a:t>
                      </a:r>
                    </a:p>
                  </a:txBody>
                  <a:tcPr>
                    <a:noFill/>
                  </a:tcPr>
                </a:tc>
                <a:tc>
                  <a:txBody>
                    <a:bodyPr/>
                    <a:lstStyle/>
                    <a:p>
                      <a:pPr algn="ctr"/>
                      <a:br>
                        <a:rPr lang="en-US" sz="1600" dirty="0">
                          <a:solidFill>
                            <a:schemeClr val="accent1">
                              <a:lumMod val="60000"/>
                              <a:lumOff val="40000"/>
                            </a:schemeClr>
                          </a:solidFill>
                        </a:rPr>
                      </a:br>
                      <a:br>
                        <a:rPr lang="en-US" sz="1600" dirty="0">
                          <a:solidFill>
                            <a:schemeClr val="accent1">
                              <a:lumMod val="60000"/>
                              <a:lumOff val="40000"/>
                            </a:schemeClr>
                          </a:solidFill>
                        </a:rPr>
                      </a:br>
                      <a:r>
                        <a:rPr lang="en-US" sz="1600" dirty="0">
                          <a:solidFill>
                            <a:schemeClr val="accent1">
                              <a:lumMod val="60000"/>
                              <a:lumOff val="40000"/>
                            </a:schemeClr>
                          </a:solidFill>
                        </a:rPr>
                        <a:t>Heather O'Malley</a:t>
                      </a:r>
                    </a:p>
                    <a:p>
                      <a:pPr algn="ctr"/>
                      <a:r>
                        <a:rPr lang="en-US" sz="1600" dirty="0">
                          <a:solidFill>
                            <a:schemeClr val="accent1">
                              <a:lumMod val="60000"/>
                              <a:lumOff val="40000"/>
                            </a:schemeClr>
                          </a:solidFill>
                        </a:rPr>
                        <a:t>Dwaine Taylor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accent1">
                              <a:lumMod val="60000"/>
                              <a:lumOff val="40000"/>
                            </a:schemeClr>
                          </a:solidFill>
                        </a:rPr>
                        <a:t>Juliana Weissbein</a:t>
                      </a:r>
                      <a:br>
                        <a:rPr lang="en-US" sz="1600" dirty="0">
                          <a:solidFill>
                            <a:schemeClr val="accent1">
                              <a:lumMod val="60000"/>
                              <a:lumOff val="40000"/>
                            </a:schemeClr>
                          </a:solidFill>
                        </a:rPr>
                      </a:br>
                      <a:r>
                        <a:rPr lang="en-US" sz="1600" dirty="0">
                          <a:solidFill>
                            <a:schemeClr val="accent1">
                              <a:lumMod val="60000"/>
                              <a:lumOff val="40000"/>
                            </a:schemeClr>
                          </a:solidFill>
                        </a:rPr>
                        <a:t>Megan Woodburn</a:t>
                      </a:r>
                    </a:p>
                    <a:p>
                      <a:pPr algn="ctr"/>
                      <a:endParaRPr lang="en-US" sz="1600" dirty="0">
                        <a:solidFill>
                          <a:schemeClr val="accent1">
                            <a:lumMod val="60000"/>
                            <a:lumOff val="40000"/>
                          </a:schemeClr>
                        </a:solidFill>
                      </a:endParaRPr>
                    </a:p>
                    <a:p>
                      <a:pPr algn="ctr"/>
                      <a:endParaRPr lang="en-US" sz="1600" dirty="0"/>
                    </a:p>
                  </a:txBody>
                  <a:tcPr>
                    <a:noFill/>
                  </a:tcPr>
                </a:tc>
                <a:tc>
                  <a:txBody>
                    <a:bodyPr/>
                    <a:lstStyle/>
                    <a:p>
                      <a:pPr algn="ctr"/>
                      <a:br>
                        <a:rPr lang="en-US" sz="1600" dirty="0">
                          <a:solidFill>
                            <a:schemeClr val="accent1">
                              <a:lumMod val="60000"/>
                              <a:lumOff val="40000"/>
                            </a:schemeClr>
                          </a:solidFill>
                        </a:rPr>
                      </a:br>
                      <a:br>
                        <a:rPr lang="en-US" sz="1600" dirty="0">
                          <a:solidFill>
                            <a:schemeClr val="accent1">
                              <a:lumMod val="60000"/>
                              <a:lumOff val="40000"/>
                            </a:schemeClr>
                          </a:solidFill>
                        </a:rPr>
                      </a:br>
                      <a:r>
                        <a:rPr lang="en-US" sz="1600" dirty="0">
                          <a:solidFill>
                            <a:schemeClr val="accent1">
                              <a:lumMod val="60000"/>
                              <a:lumOff val="40000"/>
                            </a:schemeClr>
                          </a:solidFill>
                        </a:rPr>
                        <a:t>Mike Geiger (AFP Pres.)</a:t>
                      </a:r>
                    </a:p>
                    <a:p>
                      <a:pPr algn="ctr"/>
                      <a:r>
                        <a:rPr lang="en-US" sz="1600" dirty="0">
                          <a:solidFill>
                            <a:schemeClr val="accent1">
                              <a:lumMod val="60000"/>
                              <a:lumOff val="40000"/>
                            </a:schemeClr>
                          </a:solidFill>
                        </a:rPr>
                        <a:t>David </a:t>
                      </a:r>
                      <a:r>
                        <a:rPr lang="en-US" sz="1600" dirty="0" err="1">
                          <a:solidFill>
                            <a:schemeClr val="accent1">
                              <a:lumMod val="60000"/>
                              <a:lumOff val="40000"/>
                            </a:schemeClr>
                          </a:solidFill>
                        </a:rPr>
                        <a:t>Sigman</a:t>
                      </a:r>
                      <a:r>
                        <a:rPr lang="en-US" sz="1600" dirty="0">
                          <a:solidFill>
                            <a:schemeClr val="accent1">
                              <a:lumMod val="60000"/>
                              <a:lumOff val="40000"/>
                            </a:schemeClr>
                          </a:solidFill>
                        </a:rPr>
                        <a:t> (Staff)</a:t>
                      </a:r>
                    </a:p>
                    <a:p>
                      <a:pPr algn="ctr"/>
                      <a:r>
                        <a:rPr lang="en-US" sz="1600" dirty="0">
                          <a:solidFill>
                            <a:schemeClr val="accent1">
                              <a:lumMod val="60000"/>
                              <a:lumOff val="40000"/>
                            </a:schemeClr>
                          </a:solidFill>
                        </a:rPr>
                        <a:t>Derek Mulhern (Staff)</a:t>
                      </a:r>
                    </a:p>
                    <a:p>
                      <a:pPr algn="ctr"/>
                      <a:r>
                        <a:rPr lang="en-US" sz="1600" dirty="0">
                          <a:solidFill>
                            <a:schemeClr val="accent1">
                              <a:lumMod val="60000"/>
                              <a:lumOff val="40000"/>
                            </a:schemeClr>
                          </a:solidFill>
                        </a:rPr>
                        <a:t>Nicholas Ricci (Staff)</a:t>
                      </a:r>
                    </a:p>
                  </a:txBody>
                  <a:tcPr>
                    <a:noFill/>
                  </a:tcPr>
                </a:tc>
                <a:extLst>
                  <a:ext uri="{0D108BD9-81ED-4DB2-BD59-A6C34878D82A}">
                    <a16:rowId xmlns:a16="http://schemas.microsoft.com/office/drawing/2014/main" val="2260230692"/>
                  </a:ext>
                </a:extLst>
              </a:tr>
            </a:tbl>
          </a:graphicData>
        </a:graphic>
      </p:graphicFrame>
    </p:spTree>
    <p:extLst>
      <p:ext uri="{BB962C8B-B14F-4D97-AF65-F5344CB8AC3E}">
        <p14:creationId xmlns:p14="http://schemas.microsoft.com/office/powerpoint/2010/main" val="238197561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B98BD290-075B-4A89-8F93-45F6E723CEEA}"/>
              </a:ext>
            </a:extLst>
          </p:cNvPr>
          <p:cNvPicPr>
            <a:picLocks noChangeAspect="1"/>
          </p:cNvPicPr>
          <p:nvPr/>
        </p:nvPicPr>
        <p:blipFill rotWithShape="1">
          <a:blip r:embed="rId2">
            <a:alphaModFix amt="35000"/>
          </a:blip>
          <a:srcRect t="1192" b="14538"/>
          <a:stretch/>
        </p:blipFill>
        <p:spPr>
          <a:xfrm>
            <a:off x="0" y="10"/>
            <a:ext cx="12191980" cy="6857990"/>
          </a:xfrm>
          <a:prstGeom prst="rect">
            <a:avLst/>
          </a:prstGeom>
        </p:spPr>
      </p:pic>
      <p:sp>
        <p:nvSpPr>
          <p:cNvPr id="2" name="Title 1">
            <a:extLst>
              <a:ext uri="{FF2B5EF4-FFF2-40B4-BE49-F238E27FC236}">
                <a16:creationId xmlns:a16="http://schemas.microsoft.com/office/drawing/2014/main" id="{090FC4C6-A46B-42A8-9978-70216EE151C5}"/>
              </a:ext>
            </a:extLst>
          </p:cNvPr>
          <p:cNvSpPr>
            <a:spLocks noGrp="1"/>
          </p:cNvSpPr>
          <p:nvPr>
            <p:ph type="title"/>
          </p:nvPr>
        </p:nvSpPr>
        <p:spPr>
          <a:xfrm>
            <a:off x="838200" y="365125"/>
            <a:ext cx="10515600" cy="1082307"/>
          </a:xfrm>
        </p:spPr>
        <p:txBody>
          <a:bodyPr>
            <a:normAutofit/>
          </a:bodyPr>
          <a:lstStyle/>
          <a:p>
            <a:pPr algn="ctr"/>
            <a:r>
              <a:rPr lang="en-US" b="1" dirty="0">
                <a:solidFill>
                  <a:srgbClr val="FFFFFF"/>
                </a:solidFill>
              </a:rPr>
              <a:t>Database Success Project: Goals</a:t>
            </a:r>
          </a:p>
        </p:txBody>
      </p:sp>
      <p:sp>
        <p:nvSpPr>
          <p:cNvPr id="3" name="TextBox 2">
            <a:extLst>
              <a:ext uri="{FF2B5EF4-FFF2-40B4-BE49-F238E27FC236}">
                <a16:creationId xmlns:a16="http://schemas.microsoft.com/office/drawing/2014/main" id="{E825398E-20D0-C84C-AEA5-8E784CFE9896}"/>
              </a:ext>
            </a:extLst>
          </p:cNvPr>
          <p:cNvSpPr txBox="1"/>
          <p:nvPr/>
        </p:nvSpPr>
        <p:spPr>
          <a:xfrm>
            <a:off x="1272852" y="1520785"/>
            <a:ext cx="9646275" cy="3816429"/>
          </a:xfrm>
          <a:prstGeom prst="rect">
            <a:avLst/>
          </a:prstGeom>
          <a:noFill/>
        </p:spPr>
        <p:txBody>
          <a:bodyPr wrap="square" rtlCol="0">
            <a:spAutoFit/>
          </a:bodyPr>
          <a:lstStyle/>
          <a:p>
            <a:pPr marL="171450" indent="-171450">
              <a:buFont typeface="Arial" panose="020B0604020202020204" pitchFamily="34" charset="0"/>
              <a:buChar char="•"/>
            </a:pPr>
            <a:r>
              <a:rPr lang="en-US" sz="3200" dirty="0">
                <a:solidFill>
                  <a:schemeClr val="accent1">
                    <a:lumMod val="60000"/>
                    <a:lumOff val="40000"/>
                  </a:schemeClr>
                </a:solidFill>
              </a:rPr>
              <a:t>Support the AFP-Nimble AMS Database Project</a:t>
            </a:r>
          </a:p>
          <a:p>
            <a:pPr marL="171450" indent="-171450">
              <a:buFont typeface="Arial" panose="020B0604020202020204" pitchFamily="34" charset="0"/>
              <a:buChar char="•"/>
            </a:pPr>
            <a:endParaRPr lang="en-US" sz="3200" dirty="0">
              <a:solidFill>
                <a:schemeClr val="accent1">
                  <a:lumMod val="60000"/>
                  <a:lumOff val="40000"/>
                </a:schemeClr>
              </a:solidFill>
            </a:endParaRPr>
          </a:p>
          <a:p>
            <a:pPr marL="171450" indent="-171450">
              <a:buFont typeface="Arial" panose="020B0604020202020204" pitchFamily="34" charset="0"/>
              <a:buChar char="•"/>
            </a:pPr>
            <a:r>
              <a:rPr lang="en-US" sz="3200" dirty="0">
                <a:solidFill>
                  <a:schemeClr val="accent1">
                    <a:lumMod val="60000"/>
                    <a:lumOff val="40000"/>
                  </a:schemeClr>
                </a:solidFill>
              </a:rPr>
              <a:t>Help ensure its timely and successful implementation</a:t>
            </a:r>
          </a:p>
          <a:p>
            <a:pPr marL="171450" indent="-171450">
              <a:buFont typeface="Arial" panose="020B0604020202020204" pitchFamily="34" charset="0"/>
              <a:buChar char="•"/>
            </a:pPr>
            <a:endParaRPr lang="en-US" sz="3200" dirty="0">
              <a:solidFill>
                <a:schemeClr val="accent1">
                  <a:lumMod val="60000"/>
                  <a:lumOff val="40000"/>
                </a:schemeClr>
              </a:solidFill>
            </a:endParaRPr>
          </a:p>
          <a:p>
            <a:pPr marL="171450" indent="-171450">
              <a:buFont typeface="Arial" panose="020B0604020202020204" pitchFamily="34" charset="0"/>
              <a:buChar char="•"/>
            </a:pPr>
            <a:r>
              <a:rPr lang="en-US" sz="3200" dirty="0">
                <a:solidFill>
                  <a:schemeClr val="accent1">
                    <a:lumMod val="60000"/>
                    <a:lumOff val="40000"/>
                  </a:schemeClr>
                </a:solidFill>
              </a:rPr>
              <a:t>Promote the importance of its adoption and appropriate use to chapter leaders</a:t>
            </a:r>
          </a:p>
          <a:p>
            <a:endParaRPr lang="en-US" sz="1000" dirty="0">
              <a:solidFill>
                <a:schemeClr val="accent1">
                  <a:lumMod val="60000"/>
                  <a:lumOff val="40000"/>
                </a:schemeClr>
              </a:solidFill>
            </a:endParaRPr>
          </a:p>
          <a:p>
            <a:endParaRPr lang="en-US" sz="1000" dirty="0">
              <a:solidFill>
                <a:schemeClr val="accent1">
                  <a:lumMod val="60000"/>
                  <a:lumOff val="40000"/>
                </a:schemeClr>
              </a:solidFill>
            </a:endParaRPr>
          </a:p>
          <a:p>
            <a:endParaRPr lang="en-US" sz="1000" dirty="0">
              <a:solidFill>
                <a:schemeClr val="accent1">
                  <a:lumMod val="60000"/>
                  <a:lumOff val="40000"/>
                </a:schemeClr>
              </a:solidFill>
            </a:endParaRPr>
          </a:p>
          <a:p>
            <a:endParaRPr lang="en-US" sz="1000" dirty="0">
              <a:solidFill>
                <a:schemeClr val="accent1">
                  <a:lumMod val="60000"/>
                  <a:lumOff val="40000"/>
                </a:schemeClr>
              </a:solidFill>
            </a:endParaRPr>
          </a:p>
          <a:p>
            <a:endParaRPr lang="en-US" sz="1000" dirty="0">
              <a:solidFill>
                <a:schemeClr val="accent1">
                  <a:lumMod val="60000"/>
                  <a:lumOff val="40000"/>
                </a:schemeClr>
              </a:solidFill>
            </a:endParaRPr>
          </a:p>
        </p:txBody>
      </p:sp>
    </p:spTree>
    <p:extLst>
      <p:ext uri="{BB962C8B-B14F-4D97-AF65-F5344CB8AC3E}">
        <p14:creationId xmlns:p14="http://schemas.microsoft.com/office/powerpoint/2010/main" val="179271516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B98BD290-075B-4A89-8F93-45F6E723CEEA}"/>
              </a:ext>
            </a:extLst>
          </p:cNvPr>
          <p:cNvPicPr>
            <a:picLocks noChangeAspect="1"/>
          </p:cNvPicPr>
          <p:nvPr/>
        </p:nvPicPr>
        <p:blipFill rotWithShape="1">
          <a:blip r:embed="rId2">
            <a:alphaModFix amt="35000"/>
          </a:blip>
          <a:srcRect t="1192" b="14538"/>
          <a:stretch/>
        </p:blipFill>
        <p:spPr>
          <a:xfrm>
            <a:off x="0" y="10"/>
            <a:ext cx="12191980" cy="6857990"/>
          </a:xfrm>
          <a:prstGeom prst="rect">
            <a:avLst/>
          </a:prstGeom>
        </p:spPr>
      </p:pic>
      <p:sp>
        <p:nvSpPr>
          <p:cNvPr id="2" name="Title 1">
            <a:extLst>
              <a:ext uri="{FF2B5EF4-FFF2-40B4-BE49-F238E27FC236}">
                <a16:creationId xmlns:a16="http://schemas.microsoft.com/office/drawing/2014/main" id="{090FC4C6-A46B-42A8-9978-70216EE151C5}"/>
              </a:ext>
            </a:extLst>
          </p:cNvPr>
          <p:cNvSpPr>
            <a:spLocks noGrp="1"/>
          </p:cNvSpPr>
          <p:nvPr>
            <p:ph type="title"/>
          </p:nvPr>
        </p:nvSpPr>
        <p:spPr>
          <a:xfrm>
            <a:off x="838200" y="365125"/>
            <a:ext cx="10515600" cy="1082307"/>
          </a:xfrm>
        </p:spPr>
        <p:txBody>
          <a:bodyPr>
            <a:normAutofit fontScale="90000"/>
          </a:bodyPr>
          <a:lstStyle/>
          <a:p>
            <a:pPr algn="ctr"/>
            <a:r>
              <a:rPr lang="en-US" b="1" dirty="0">
                <a:solidFill>
                  <a:srgbClr val="FFFFFF"/>
                </a:solidFill>
              </a:rPr>
              <a:t>Database Success Project: Participation &amp; Expectations</a:t>
            </a:r>
          </a:p>
        </p:txBody>
      </p:sp>
      <p:sp>
        <p:nvSpPr>
          <p:cNvPr id="3" name="TextBox 2">
            <a:extLst>
              <a:ext uri="{FF2B5EF4-FFF2-40B4-BE49-F238E27FC236}">
                <a16:creationId xmlns:a16="http://schemas.microsoft.com/office/drawing/2014/main" id="{E825398E-20D0-C84C-AEA5-8E784CFE9896}"/>
              </a:ext>
            </a:extLst>
          </p:cNvPr>
          <p:cNvSpPr txBox="1"/>
          <p:nvPr/>
        </p:nvSpPr>
        <p:spPr>
          <a:xfrm>
            <a:off x="1272852" y="1639119"/>
            <a:ext cx="9646275" cy="4154984"/>
          </a:xfrm>
          <a:prstGeom prst="rect">
            <a:avLst/>
          </a:prstGeom>
          <a:noFill/>
        </p:spPr>
        <p:txBody>
          <a:bodyPr wrap="square" rtlCol="0">
            <a:spAutoFit/>
          </a:bodyPr>
          <a:lstStyle/>
          <a:p>
            <a:pPr marL="171450" indent="-171450">
              <a:buFont typeface="Arial" panose="020B0604020202020204" pitchFamily="34" charset="0"/>
              <a:buChar char="•"/>
            </a:pPr>
            <a:r>
              <a:rPr lang="en-US" sz="3200" dirty="0">
                <a:solidFill>
                  <a:schemeClr val="accent1">
                    <a:lumMod val="60000"/>
                    <a:lumOff val="40000"/>
                  </a:schemeClr>
                </a:solidFill>
              </a:rPr>
              <a:t>Provide database project support and guidance for the term of the project (12-14 months ) and potentially continue in some advisory form post-implementation.</a:t>
            </a:r>
            <a:br>
              <a:rPr lang="en-US" sz="3200" dirty="0">
                <a:solidFill>
                  <a:schemeClr val="accent1">
                    <a:lumMod val="60000"/>
                    <a:lumOff val="40000"/>
                  </a:schemeClr>
                </a:solidFill>
              </a:rPr>
            </a:br>
            <a:endParaRPr lang="en-US" sz="3200" dirty="0">
              <a:solidFill>
                <a:schemeClr val="accent1">
                  <a:lumMod val="60000"/>
                  <a:lumOff val="40000"/>
                </a:schemeClr>
              </a:solidFill>
            </a:endParaRPr>
          </a:p>
          <a:p>
            <a:pPr marL="171450" indent="-171450">
              <a:buFont typeface="Arial" panose="020B0604020202020204" pitchFamily="34" charset="0"/>
              <a:buChar char="•"/>
            </a:pPr>
            <a:r>
              <a:rPr lang="en-US" sz="3200" dirty="0">
                <a:solidFill>
                  <a:schemeClr val="accent1">
                    <a:lumMod val="60000"/>
                    <a:lumOff val="40000"/>
                  </a:schemeClr>
                </a:solidFill>
              </a:rPr>
              <a:t>Members should expect to commit approximately 1-2 hours a month to calls, meetings and general project review.</a:t>
            </a:r>
            <a:endParaRPr lang="en-US" sz="1000" dirty="0">
              <a:solidFill>
                <a:schemeClr val="accent1">
                  <a:lumMod val="60000"/>
                  <a:lumOff val="40000"/>
                </a:schemeClr>
              </a:solidFill>
            </a:endParaRPr>
          </a:p>
          <a:p>
            <a:endParaRPr lang="en-US" sz="1000" dirty="0">
              <a:solidFill>
                <a:schemeClr val="accent1">
                  <a:lumMod val="60000"/>
                  <a:lumOff val="40000"/>
                </a:schemeClr>
              </a:solidFill>
            </a:endParaRPr>
          </a:p>
          <a:p>
            <a:endParaRPr lang="en-US" sz="1000" dirty="0">
              <a:solidFill>
                <a:schemeClr val="accent1">
                  <a:lumMod val="60000"/>
                  <a:lumOff val="40000"/>
                </a:schemeClr>
              </a:solidFill>
            </a:endParaRPr>
          </a:p>
          <a:p>
            <a:endParaRPr lang="en-US" sz="1000" dirty="0">
              <a:solidFill>
                <a:schemeClr val="accent1">
                  <a:lumMod val="60000"/>
                  <a:lumOff val="40000"/>
                </a:schemeClr>
              </a:solidFill>
            </a:endParaRPr>
          </a:p>
          <a:p>
            <a:endParaRPr lang="en-US" sz="1000" dirty="0">
              <a:solidFill>
                <a:schemeClr val="accent1">
                  <a:lumMod val="60000"/>
                  <a:lumOff val="40000"/>
                </a:schemeClr>
              </a:solidFill>
            </a:endParaRPr>
          </a:p>
        </p:txBody>
      </p:sp>
    </p:spTree>
    <p:extLst>
      <p:ext uri="{BB962C8B-B14F-4D97-AF65-F5344CB8AC3E}">
        <p14:creationId xmlns:p14="http://schemas.microsoft.com/office/powerpoint/2010/main" val="226406085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B98BD290-075B-4A89-8F93-45F6E723CEEA}"/>
              </a:ext>
            </a:extLst>
          </p:cNvPr>
          <p:cNvPicPr>
            <a:picLocks noChangeAspect="1"/>
          </p:cNvPicPr>
          <p:nvPr/>
        </p:nvPicPr>
        <p:blipFill rotWithShape="1">
          <a:blip r:embed="rId2">
            <a:alphaModFix amt="35000"/>
          </a:blip>
          <a:srcRect t="1192" b="14538"/>
          <a:stretch/>
        </p:blipFill>
        <p:spPr>
          <a:xfrm>
            <a:off x="0" y="10"/>
            <a:ext cx="12191980" cy="6857990"/>
          </a:xfrm>
          <a:prstGeom prst="rect">
            <a:avLst/>
          </a:prstGeom>
        </p:spPr>
      </p:pic>
      <p:sp>
        <p:nvSpPr>
          <p:cNvPr id="2" name="Title 1">
            <a:extLst>
              <a:ext uri="{FF2B5EF4-FFF2-40B4-BE49-F238E27FC236}">
                <a16:creationId xmlns:a16="http://schemas.microsoft.com/office/drawing/2014/main" id="{090FC4C6-A46B-42A8-9978-70216EE151C5}"/>
              </a:ext>
            </a:extLst>
          </p:cNvPr>
          <p:cNvSpPr>
            <a:spLocks noGrp="1"/>
          </p:cNvSpPr>
          <p:nvPr>
            <p:ph type="title"/>
          </p:nvPr>
        </p:nvSpPr>
        <p:spPr>
          <a:xfrm>
            <a:off x="838200" y="365125"/>
            <a:ext cx="10515600" cy="1082307"/>
          </a:xfrm>
        </p:spPr>
        <p:txBody>
          <a:bodyPr>
            <a:normAutofit fontScale="90000"/>
          </a:bodyPr>
          <a:lstStyle/>
          <a:p>
            <a:pPr algn="ctr"/>
            <a:r>
              <a:rPr lang="en-US" b="1" dirty="0">
                <a:solidFill>
                  <a:srgbClr val="FFFFFF"/>
                </a:solidFill>
              </a:rPr>
              <a:t>Database Success Project: </a:t>
            </a:r>
            <a:r>
              <a:rPr lang="en-US" dirty="0"/>
              <a:t>General Responsibilities </a:t>
            </a:r>
            <a:endParaRPr lang="en-US" b="1" dirty="0">
              <a:solidFill>
                <a:srgbClr val="FFFFFF"/>
              </a:solidFill>
            </a:endParaRPr>
          </a:p>
        </p:txBody>
      </p:sp>
      <p:sp>
        <p:nvSpPr>
          <p:cNvPr id="3" name="TextBox 2">
            <a:extLst>
              <a:ext uri="{FF2B5EF4-FFF2-40B4-BE49-F238E27FC236}">
                <a16:creationId xmlns:a16="http://schemas.microsoft.com/office/drawing/2014/main" id="{E825398E-20D0-C84C-AEA5-8E784CFE9896}"/>
              </a:ext>
            </a:extLst>
          </p:cNvPr>
          <p:cNvSpPr txBox="1"/>
          <p:nvPr/>
        </p:nvSpPr>
        <p:spPr>
          <a:xfrm>
            <a:off x="1272852" y="1617603"/>
            <a:ext cx="9646275" cy="5201424"/>
          </a:xfrm>
          <a:prstGeom prst="rect">
            <a:avLst/>
          </a:prstGeom>
          <a:noFill/>
        </p:spPr>
        <p:txBody>
          <a:bodyPr wrap="square" rtlCol="0">
            <a:spAutoFit/>
          </a:bodyPr>
          <a:lstStyle/>
          <a:p>
            <a:pPr marL="171450" indent="-171450">
              <a:buFont typeface="Arial" panose="020B0604020202020204" pitchFamily="34" charset="0"/>
              <a:buChar char="•"/>
            </a:pPr>
            <a:r>
              <a:rPr lang="en-US" sz="2600" dirty="0">
                <a:solidFill>
                  <a:schemeClr val="accent1">
                    <a:lumMod val="60000"/>
                    <a:lumOff val="40000"/>
                  </a:schemeClr>
                </a:solidFill>
              </a:rPr>
              <a:t>Review selected documents and work product related to the AFP-Nimble AMS Database Project and provide feedback and suggestions to AFP as warranted.</a:t>
            </a:r>
          </a:p>
          <a:p>
            <a:pPr marL="171450" indent="-171450">
              <a:buFont typeface="Arial" panose="020B0604020202020204" pitchFamily="34" charset="0"/>
              <a:buChar char="•"/>
            </a:pPr>
            <a:endParaRPr lang="en-US" sz="2600" dirty="0">
              <a:solidFill>
                <a:schemeClr val="accent1">
                  <a:lumMod val="60000"/>
                  <a:lumOff val="40000"/>
                </a:schemeClr>
              </a:solidFill>
            </a:endParaRPr>
          </a:p>
          <a:p>
            <a:pPr marL="171450" indent="-171450">
              <a:buFont typeface="Arial" panose="020B0604020202020204" pitchFamily="34" charset="0"/>
              <a:buChar char="•"/>
            </a:pPr>
            <a:r>
              <a:rPr lang="en-US" sz="2600" dirty="0">
                <a:solidFill>
                  <a:schemeClr val="accent1">
                    <a:lumMod val="60000"/>
                    <a:lumOff val="40000"/>
                  </a:schemeClr>
                </a:solidFill>
              </a:rPr>
              <a:t>Engage in regularly scheduled update calls with AFP on project progress.</a:t>
            </a:r>
          </a:p>
          <a:p>
            <a:pPr marL="171450" indent="-171450">
              <a:buFont typeface="Arial" panose="020B0604020202020204" pitchFamily="34" charset="0"/>
              <a:buChar char="•"/>
            </a:pPr>
            <a:endParaRPr lang="en-US" sz="2600" dirty="0">
              <a:solidFill>
                <a:schemeClr val="accent1">
                  <a:lumMod val="60000"/>
                  <a:lumOff val="40000"/>
                </a:schemeClr>
              </a:solidFill>
            </a:endParaRPr>
          </a:p>
          <a:p>
            <a:pPr marL="171450" indent="-171450">
              <a:buFont typeface="Arial" panose="020B0604020202020204" pitchFamily="34" charset="0"/>
              <a:buChar char="•"/>
            </a:pPr>
            <a:r>
              <a:rPr lang="en-US" sz="2600" dirty="0">
                <a:solidFill>
                  <a:schemeClr val="accent1">
                    <a:lumMod val="60000"/>
                    <a:lumOff val="40000"/>
                  </a:schemeClr>
                </a:solidFill>
              </a:rPr>
              <a:t>Help evaluate and test identified project development and deliverables as they come due.</a:t>
            </a:r>
          </a:p>
          <a:p>
            <a:pPr marL="171450" indent="-171450">
              <a:buFont typeface="Arial" panose="020B0604020202020204" pitchFamily="34" charset="0"/>
              <a:buChar char="•"/>
            </a:pPr>
            <a:endParaRPr lang="en-US" sz="2600" dirty="0">
              <a:solidFill>
                <a:schemeClr val="accent1">
                  <a:lumMod val="60000"/>
                  <a:lumOff val="40000"/>
                </a:schemeClr>
              </a:solidFill>
            </a:endParaRPr>
          </a:p>
          <a:p>
            <a:pPr marL="171450" indent="-171450">
              <a:buFont typeface="Arial" panose="020B0604020202020204" pitchFamily="34" charset="0"/>
              <a:buChar char="•"/>
            </a:pPr>
            <a:r>
              <a:rPr lang="en-US" sz="2600" dirty="0">
                <a:solidFill>
                  <a:schemeClr val="accent1">
                    <a:lumMod val="60000"/>
                    <a:lumOff val="40000"/>
                  </a:schemeClr>
                </a:solidFill>
              </a:rPr>
              <a:t>Present the attributes and importance of the new database to AFP communities and chapters to ensure its proper use and adoption.</a:t>
            </a:r>
            <a:endParaRPr lang="en-US" sz="1000" dirty="0">
              <a:solidFill>
                <a:schemeClr val="accent1">
                  <a:lumMod val="60000"/>
                  <a:lumOff val="40000"/>
                </a:schemeClr>
              </a:solidFill>
            </a:endParaRPr>
          </a:p>
          <a:p>
            <a:endParaRPr lang="en-US" sz="1000" dirty="0">
              <a:solidFill>
                <a:schemeClr val="accent1">
                  <a:lumMod val="60000"/>
                  <a:lumOff val="40000"/>
                </a:schemeClr>
              </a:solidFill>
            </a:endParaRPr>
          </a:p>
          <a:p>
            <a:endParaRPr lang="en-US" sz="1000" dirty="0">
              <a:solidFill>
                <a:schemeClr val="accent1">
                  <a:lumMod val="60000"/>
                  <a:lumOff val="40000"/>
                </a:schemeClr>
              </a:solidFill>
            </a:endParaRPr>
          </a:p>
        </p:txBody>
      </p:sp>
    </p:spTree>
    <p:extLst>
      <p:ext uri="{BB962C8B-B14F-4D97-AF65-F5344CB8AC3E}">
        <p14:creationId xmlns:p14="http://schemas.microsoft.com/office/powerpoint/2010/main" val="21617873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B98BD290-075B-4A89-8F93-45F6E723CEEA}"/>
              </a:ext>
            </a:extLst>
          </p:cNvPr>
          <p:cNvPicPr>
            <a:picLocks noChangeAspect="1"/>
          </p:cNvPicPr>
          <p:nvPr/>
        </p:nvPicPr>
        <p:blipFill rotWithShape="1">
          <a:blip r:embed="rId2">
            <a:alphaModFix amt="35000"/>
          </a:blip>
          <a:srcRect t="1192" b="14538"/>
          <a:stretch/>
        </p:blipFill>
        <p:spPr>
          <a:xfrm>
            <a:off x="20" y="134589"/>
            <a:ext cx="12191980" cy="6857990"/>
          </a:xfrm>
          <a:prstGeom prst="rect">
            <a:avLst/>
          </a:prstGeom>
        </p:spPr>
      </p:pic>
      <p:sp>
        <p:nvSpPr>
          <p:cNvPr id="2" name="Title 1">
            <a:extLst>
              <a:ext uri="{FF2B5EF4-FFF2-40B4-BE49-F238E27FC236}">
                <a16:creationId xmlns:a16="http://schemas.microsoft.com/office/drawing/2014/main" id="{090FC4C6-A46B-42A8-9978-70216EE151C5}"/>
              </a:ext>
            </a:extLst>
          </p:cNvPr>
          <p:cNvSpPr>
            <a:spLocks noGrp="1"/>
          </p:cNvSpPr>
          <p:nvPr>
            <p:ph type="title"/>
          </p:nvPr>
        </p:nvSpPr>
        <p:spPr>
          <a:xfrm>
            <a:off x="838200" y="134589"/>
            <a:ext cx="10515600" cy="1325563"/>
          </a:xfrm>
        </p:spPr>
        <p:txBody>
          <a:bodyPr>
            <a:normAutofit/>
          </a:bodyPr>
          <a:lstStyle/>
          <a:p>
            <a:pPr algn="ctr"/>
            <a:r>
              <a:rPr lang="en-US" b="1" dirty="0">
                <a:solidFill>
                  <a:srgbClr val="FFFFFF"/>
                </a:solidFill>
              </a:rPr>
              <a:t>Database Success Project: Timeline</a:t>
            </a:r>
            <a:br>
              <a:rPr lang="en-US" b="1" dirty="0">
                <a:solidFill>
                  <a:srgbClr val="FFFFFF"/>
                </a:solidFill>
              </a:rPr>
            </a:br>
            <a:r>
              <a:rPr lang="en-US" sz="2800" b="1" dirty="0">
                <a:solidFill>
                  <a:srgbClr val="FFFFFF"/>
                </a:solidFill>
              </a:rPr>
              <a:t>Status: </a:t>
            </a:r>
            <a:r>
              <a:rPr lang="en-US" sz="2800" b="1" dirty="0">
                <a:solidFill>
                  <a:schemeClr val="accent1">
                    <a:lumMod val="40000"/>
                    <a:lumOff val="60000"/>
                  </a:schemeClr>
                </a:solidFill>
              </a:rPr>
              <a:t>Sept. 27, 2021</a:t>
            </a:r>
          </a:p>
        </p:txBody>
      </p:sp>
      <p:graphicFrame>
        <p:nvGraphicFramePr>
          <p:cNvPr id="32" name="Content Placeholder 2">
            <a:extLst>
              <a:ext uri="{FF2B5EF4-FFF2-40B4-BE49-F238E27FC236}">
                <a16:creationId xmlns:a16="http://schemas.microsoft.com/office/drawing/2014/main" id="{F80CEAC9-35ED-4A68-B0DE-5738482963BE}"/>
              </a:ext>
            </a:extLst>
          </p:cNvPr>
          <p:cNvGraphicFramePr/>
          <p:nvPr>
            <p:extLst>
              <p:ext uri="{D42A27DB-BD31-4B8C-83A1-F6EECF244321}">
                <p14:modId xmlns:p14="http://schemas.microsoft.com/office/powerpoint/2010/main" val="418110555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own Arrow 3">
            <a:extLst>
              <a:ext uri="{FF2B5EF4-FFF2-40B4-BE49-F238E27FC236}">
                <a16:creationId xmlns:a16="http://schemas.microsoft.com/office/drawing/2014/main" id="{74F32973-27EF-864A-A18E-D1E17F5004A9}"/>
              </a:ext>
            </a:extLst>
          </p:cNvPr>
          <p:cNvSpPr/>
          <p:nvPr/>
        </p:nvSpPr>
        <p:spPr>
          <a:xfrm>
            <a:off x="3305651" y="1825625"/>
            <a:ext cx="484632" cy="160279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3A57BBA-79AE-C645-9A20-5E6EF31890AE}"/>
              </a:ext>
            </a:extLst>
          </p:cNvPr>
          <p:cNvSpPr txBox="1"/>
          <p:nvPr/>
        </p:nvSpPr>
        <p:spPr>
          <a:xfrm>
            <a:off x="2829276" y="1458223"/>
            <a:ext cx="1437381" cy="369332"/>
          </a:xfrm>
          <a:prstGeom prst="rect">
            <a:avLst/>
          </a:prstGeom>
          <a:noFill/>
        </p:spPr>
        <p:txBody>
          <a:bodyPr wrap="none" rtlCol="0">
            <a:spAutoFit/>
          </a:bodyPr>
          <a:lstStyle/>
          <a:p>
            <a:r>
              <a:rPr lang="en-US" dirty="0">
                <a:solidFill>
                  <a:srgbClr val="FF0000"/>
                </a:solidFill>
              </a:rPr>
              <a:t>You are here!</a:t>
            </a:r>
          </a:p>
        </p:txBody>
      </p:sp>
    </p:spTree>
    <p:extLst>
      <p:ext uri="{BB962C8B-B14F-4D97-AF65-F5344CB8AC3E}">
        <p14:creationId xmlns:p14="http://schemas.microsoft.com/office/powerpoint/2010/main" val="297408849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B98BD290-075B-4A89-8F93-45F6E723CEEA}"/>
              </a:ext>
            </a:extLst>
          </p:cNvPr>
          <p:cNvPicPr>
            <a:picLocks noChangeAspect="1"/>
          </p:cNvPicPr>
          <p:nvPr/>
        </p:nvPicPr>
        <p:blipFill rotWithShape="1">
          <a:blip r:embed="rId2">
            <a:alphaModFix amt="35000"/>
          </a:blip>
          <a:srcRect t="1192" b="14538"/>
          <a:stretch/>
        </p:blipFill>
        <p:spPr>
          <a:xfrm>
            <a:off x="0" y="10"/>
            <a:ext cx="12191980" cy="6857990"/>
          </a:xfrm>
          <a:prstGeom prst="rect">
            <a:avLst/>
          </a:prstGeom>
        </p:spPr>
      </p:pic>
      <p:sp>
        <p:nvSpPr>
          <p:cNvPr id="2" name="Title 1">
            <a:extLst>
              <a:ext uri="{FF2B5EF4-FFF2-40B4-BE49-F238E27FC236}">
                <a16:creationId xmlns:a16="http://schemas.microsoft.com/office/drawing/2014/main" id="{090FC4C6-A46B-42A8-9978-70216EE151C5}"/>
              </a:ext>
            </a:extLst>
          </p:cNvPr>
          <p:cNvSpPr>
            <a:spLocks noGrp="1"/>
          </p:cNvSpPr>
          <p:nvPr>
            <p:ph type="title"/>
          </p:nvPr>
        </p:nvSpPr>
        <p:spPr/>
        <p:txBody>
          <a:bodyPr>
            <a:normAutofit/>
          </a:bodyPr>
          <a:lstStyle/>
          <a:p>
            <a:pPr algn="ctr"/>
            <a:r>
              <a:rPr lang="en-US" b="1" dirty="0">
                <a:solidFill>
                  <a:srgbClr val="FFFFFF"/>
                </a:solidFill>
              </a:rPr>
              <a:t>Database Success Project: IT Task Force</a:t>
            </a:r>
            <a:br>
              <a:rPr lang="en-US" b="1" dirty="0">
                <a:solidFill>
                  <a:srgbClr val="FFFFFF"/>
                </a:solidFill>
              </a:rPr>
            </a:br>
            <a:r>
              <a:rPr lang="en-US" b="1" dirty="0">
                <a:solidFill>
                  <a:srgbClr val="FFFFFF"/>
                </a:solidFill>
              </a:rPr>
              <a:t>Till We Meet Again…</a:t>
            </a:r>
          </a:p>
        </p:txBody>
      </p:sp>
      <p:sp>
        <p:nvSpPr>
          <p:cNvPr id="3" name="TextBox 2">
            <a:extLst>
              <a:ext uri="{FF2B5EF4-FFF2-40B4-BE49-F238E27FC236}">
                <a16:creationId xmlns:a16="http://schemas.microsoft.com/office/drawing/2014/main" id="{E825398E-20D0-C84C-AEA5-8E784CFE9896}"/>
              </a:ext>
            </a:extLst>
          </p:cNvPr>
          <p:cNvSpPr txBox="1"/>
          <p:nvPr/>
        </p:nvSpPr>
        <p:spPr>
          <a:xfrm>
            <a:off x="1545465" y="2055803"/>
            <a:ext cx="9646275" cy="3046988"/>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accent1">
                    <a:lumMod val="60000"/>
                    <a:lumOff val="40000"/>
                  </a:schemeClr>
                </a:solidFill>
              </a:rPr>
              <a:t>Familiarization &amp; Discovery Meetings</a:t>
            </a:r>
          </a:p>
          <a:p>
            <a:pPr marL="285750" indent="-285750">
              <a:buFont typeface="Arial" panose="020B0604020202020204" pitchFamily="34" charset="0"/>
              <a:buChar char="•"/>
            </a:pPr>
            <a:endParaRPr lang="en-US" sz="3200" dirty="0">
              <a:solidFill>
                <a:schemeClr val="accent1">
                  <a:lumMod val="60000"/>
                  <a:lumOff val="40000"/>
                </a:schemeClr>
              </a:solidFill>
            </a:endParaRPr>
          </a:p>
          <a:p>
            <a:pPr marL="285750" indent="-285750">
              <a:buFont typeface="Arial" panose="020B0604020202020204" pitchFamily="34" charset="0"/>
              <a:buChar char="•"/>
            </a:pPr>
            <a:r>
              <a:rPr lang="en-US" sz="3200" dirty="0">
                <a:solidFill>
                  <a:schemeClr val="accent1">
                    <a:lumMod val="60000"/>
                    <a:lumOff val="40000"/>
                  </a:schemeClr>
                </a:solidFill>
              </a:rPr>
              <a:t>All Updates and Materials Posted to: https://afpglobal.org/databaseproject</a:t>
            </a:r>
            <a:br>
              <a:rPr lang="en-US" sz="3200" dirty="0">
                <a:solidFill>
                  <a:schemeClr val="accent1">
                    <a:lumMod val="60000"/>
                    <a:lumOff val="40000"/>
                  </a:schemeClr>
                </a:solidFill>
              </a:rPr>
            </a:br>
            <a:endParaRPr lang="en-US" sz="3200" dirty="0">
              <a:solidFill>
                <a:schemeClr val="accent1">
                  <a:lumMod val="60000"/>
                  <a:lumOff val="40000"/>
                </a:schemeClr>
              </a:solidFill>
            </a:endParaRPr>
          </a:p>
          <a:p>
            <a:pPr marL="285750" indent="-285750">
              <a:buFont typeface="Arial" panose="020B0604020202020204" pitchFamily="34" charset="0"/>
              <a:buChar char="•"/>
            </a:pPr>
            <a:r>
              <a:rPr lang="en-US" sz="3200" dirty="0">
                <a:solidFill>
                  <a:schemeClr val="accent1">
                    <a:lumMod val="60000"/>
                    <a:lumOff val="40000"/>
                  </a:schemeClr>
                </a:solidFill>
              </a:rPr>
              <a:t>Proposed Next Call: Monday, Oct. 25, 2021 | 1-2 pm E</a:t>
            </a:r>
            <a:endParaRPr lang="en-US" sz="2800" dirty="0"/>
          </a:p>
        </p:txBody>
      </p:sp>
    </p:spTree>
    <p:extLst>
      <p:ext uri="{BB962C8B-B14F-4D97-AF65-F5344CB8AC3E}">
        <p14:creationId xmlns:p14="http://schemas.microsoft.com/office/powerpoint/2010/main" val="179303821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B98BD290-075B-4A89-8F93-45F6E723CEEA}"/>
              </a:ext>
            </a:extLst>
          </p:cNvPr>
          <p:cNvPicPr>
            <a:picLocks noChangeAspect="1"/>
          </p:cNvPicPr>
          <p:nvPr/>
        </p:nvPicPr>
        <p:blipFill rotWithShape="1">
          <a:blip r:embed="rId2">
            <a:alphaModFix amt="35000"/>
          </a:blip>
          <a:srcRect t="1192" b="14538"/>
          <a:stretch/>
        </p:blipFill>
        <p:spPr>
          <a:xfrm>
            <a:off x="20" y="10"/>
            <a:ext cx="12191980" cy="6857990"/>
          </a:xfrm>
          <a:prstGeom prst="rect">
            <a:avLst/>
          </a:prstGeom>
        </p:spPr>
      </p:pic>
      <p:pic>
        <p:nvPicPr>
          <p:cNvPr id="5" name="Picture 4">
            <a:extLst>
              <a:ext uri="{FF2B5EF4-FFF2-40B4-BE49-F238E27FC236}">
                <a16:creationId xmlns:a16="http://schemas.microsoft.com/office/drawing/2014/main" id="{FAFB50DD-13C7-6646-8190-8CD745F83989}"/>
              </a:ext>
            </a:extLst>
          </p:cNvPr>
          <p:cNvPicPr>
            <a:picLocks noChangeAspect="1"/>
          </p:cNvPicPr>
          <p:nvPr/>
        </p:nvPicPr>
        <p:blipFill>
          <a:blip r:embed="rId3"/>
          <a:stretch>
            <a:fillRect/>
          </a:stretch>
        </p:blipFill>
        <p:spPr>
          <a:xfrm>
            <a:off x="965045" y="0"/>
            <a:ext cx="10261910" cy="6858000"/>
          </a:xfrm>
          <a:prstGeom prst="rect">
            <a:avLst/>
          </a:prstGeom>
        </p:spPr>
      </p:pic>
    </p:spTree>
    <p:extLst>
      <p:ext uri="{BB962C8B-B14F-4D97-AF65-F5344CB8AC3E}">
        <p14:creationId xmlns:p14="http://schemas.microsoft.com/office/powerpoint/2010/main" val="70009859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11713</TotalTime>
  <Words>376</Words>
  <Application>Microsoft Macintosh PowerPoint</Application>
  <PresentationFormat>Widescreen</PresentationFormat>
  <Paragraphs>70</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Database Success Project: IT Task Force</vt:lpstr>
      <vt:lpstr>Database Success Project: Goals</vt:lpstr>
      <vt:lpstr>Database Success Project: Participation &amp; Expectations</vt:lpstr>
      <vt:lpstr>Database Success Project: General Responsibilities </vt:lpstr>
      <vt:lpstr>Database Success Project: Timeline Status: Sept. 27, 2021</vt:lpstr>
      <vt:lpstr>Database Success Project: IT Task Force Till We Meet Again…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Nimble AMS Project Lifecycle</dc:title>
  <dc:creator>Phyllis Carroll</dc:creator>
  <cp:lastModifiedBy>Nicholas Ricci</cp:lastModifiedBy>
  <cp:revision>24</cp:revision>
  <dcterms:created xsi:type="dcterms:W3CDTF">2021-06-22T14:20:08Z</dcterms:created>
  <dcterms:modified xsi:type="dcterms:W3CDTF">2021-09-27T13:11:41Z</dcterms:modified>
</cp:coreProperties>
</file>