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1" r:id="rId4"/>
    <p:sldId id="259" r:id="rId5"/>
    <p:sldId id="316" r:id="rId6"/>
    <p:sldId id="350" r:id="rId7"/>
    <p:sldId id="269" r:id="rId8"/>
    <p:sldId id="270" r:id="rId9"/>
    <p:sldId id="265" r:id="rId10"/>
    <p:sldId id="268" r:id="rId11"/>
    <p:sldId id="336" r:id="rId12"/>
    <p:sldId id="337" r:id="rId13"/>
    <p:sldId id="355" r:id="rId14"/>
    <p:sldId id="338" r:id="rId15"/>
    <p:sldId id="347" r:id="rId16"/>
    <p:sldId id="349" r:id="rId17"/>
    <p:sldId id="351" r:id="rId18"/>
    <p:sldId id="352" r:id="rId19"/>
    <p:sldId id="353" r:id="rId20"/>
    <p:sldId id="273" r:id="rId21"/>
    <p:sldId id="344" r:id="rId22"/>
    <p:sldId id="322" r:id="rId23"/>
    <p:sldId id="345" r:id="rId24"/>
    <p:sldId id="346" r:id="rId25"/>
    <p:sldId id="348" r:id="rId26"/>
    <p:sldId id="339" r:id="rId27"/>
    <p:sldId id="26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EE0AF-F5D0-FBD7-A8C9-C531C0076D0C}" name="Ayat Hassan" initials="AH" userId="S::ah@afpnet.org::95b78033-edec-482b-992c-86197916e0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484E1-E476-4F11-86BA-CBFAF69B75E0}" v="14" dt="2025-02-25T18:52:05.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4" autoAdjust="0"/>
    <p:restoredTop sz="94125" autoAdjust="0"/>
  </p:normalViewPr>
  <p:slideViewPr>
    <p:cSldViewPr snapToGrid="0" snapToObjects="1">
      <p:cViewPr varScale="1">
        <p:scale>
          <a:sx n="96" d="100"/>
          <a:sy n="96" d="100"/>
        </p:scale>
        <p:origin x="2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2E118-37E0-4F2C-819B-39F83918D6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78F7AC-3C2B-4834-A542-A3530639DA6C}">
      <dgm:prSet phldrT="[Text]" custT="1"/>
      <dgm:spPr>
        <a:solidFill>
          <a:schemeClr val="accent4"/>
        </a:solidFill>
      </dgm:spPr>
      <dgm:t>
        <a:bodyPr/>
        <a:lstStyle/>
        <a:p>
          <a:r>
            <a:rPr lang="en-US" sz="2000" b="1" dirty="0">
              <a:solidFill>
                <a:schemeClr val="accent1">
                  <a:lumMod val="75000"/>
                </a:schemeClr>
              </a:solidFill>
            </a:rPr>
            <a:t>AFP Foundation for Philanthropy</a:t>
          </a:r>
        </a:p>
      </dgm:t>
    </dgm:pt>
    <dgm:pt modelId="{871695F7-5C90-4C78-9C01-1EE8E80A63DA}" type="parTrans" cxnId="{87BC331E-BBFE-4969-8C93-29C88F662DA2}">
      <dgm:prSet/>
      <dgm:spPr/>
      <dgm:t>
        <a:bodyPr/>
        <a:lstStyle/>
        <a:p>
          <a:endParaRPr lang="en-US"/>
        </a:p>
      </dgm:t>
    </dgm:pt>
    <dgm:pt modelId="{9A287C66-14AE-4659-8BA1-806D20BA81AB}" type="sibTrans" cxnId="{87BC331E-BBFE-4969-8C93-29C88F662DA2}">
      <dgm:prSet/>
      <dgm:spPr/>
      <dgm:t>
        <a:bodyPr/>
        <a:lstStyle/>
        <a:p>
          <a:endParaRPr lang="en-US"/>
        </a:p>
      </dgm:t>
    </dgm:pt>
    <dgm:pt modelId="{9B41E577-3564-4944-8D78-7772333D0ADE}">
      <dgm:prSet phldrT="[Text]"/>
      <dgm:spPr>
        <a:solidFill>
          <a:schemeClr val="tx1"/>
        </a:solidFill>
      </dgm:spPr>
      <dgm:t>
        <a:bodyPr/>
        <a:lstStyle/>
        <a:p>
          <a:r>
            <a:rPr lang="en-US" b="1" dirty="0">
              <a:solidFill>
                <a:schemeClr val="bg1"/>
              </a:solidFill>
            </a:rPr>
            <a:t>Leadership Development</a:t>
          </a:r>
        </a:p>
      </dgm:t>
    </dgm:pt>
    <dgm:pt modelId="{71D9B3AD-3AAC-40E3-B293-B9C9038C8725}" type="parTrans" cxnId="{DDADDEBE-426F-494A-B655-D5637AEAB020}">
      <dgm:prSet/>
      <dgm:spPr/>
      <dgm:t>
        <a:bodyPr/>
        <a:lstStyle/>
        <a:p>
          <a:endParaRPr lang="en-US"/>
        </a:p>
      </dgm:t>
    </dgm:pt>
    <dgm:pt modelId="{AF2837AB-6FF1-4E0F-8B32-1A1386D94B69}" type="sibTrans" cxnId="{DDADDEBE-426F-494A-B655-D5637AEAB020}">
      <dgm:prSet/>
      <dgm:spPr/>
      <dgm:t>
        <a:bodyPr/>
        <a:lstStyle/>
        <a:p>
          <a:endParaRPr lang="en-US"/>
        </a:p>
      </dgm:t>
    </dgm:pt>
    <dgm:pt modelId="{7BC6E1D0-254D-4D14-B3E0-7B5D68EE0FB9}">
      <dgm:prSet phldrT="[Text]"/>
      <dgm:spPr>
        <a:solidFill>
          <a:schemeClr val="tx1"/>
        </a:solidFill>
      </dgm:spPr>
      <dgm:t>
        <a:bodyPr/>
        <a:lstStyle/>
        <a:p>
          <a:r>
            <a:rPr lang="en-US" b="1" dirty="0">
              <a:solidFill>
                <a:schemeClr val="bg1"/>
              </a:solidFill>
            </a:rPr>
            <a:t>Research</a:t>
          </a:r>
        </a:p>
      </dgm:t>
    </dgm:pt>
    <dgm:pt modelId="{FE93196B-349E-4A8E-A938-AE4C8CBB13CB}" type="parTrans" cxnId="{B1B0AB98-2651-462C-AB99-4162A50DCCD9}">
      <dgm:prSet/>
      <dgm:spPr/>
      <dgm:t>
        <a:bodyPr/>
        <a:lstStyle/>
        <a:p>
          <a:endParaRPr lang="en-US"/>
        </a:p>
      </dgm:t>
    </dgm:pt>
    <dgm:pt modelId="{A9A0A790-9BDE-46FA-80D7-B42558D94B64}" type="sibTrans" cxnId="{B1B0AB98-2651-462C-AB99-4162A50DCCD9}">
      <dgm:prSet/>
      <dgm:spPr/>
      <dgm:t>
        <a:bodyPr/>
        <a:lstStyle/>
        <a:p>
          <a:endParaRPr lang="en-US"/>
        </a:p>
      </dgm:t>
    </dgm:pt>
    <dgm:pt modelId="{8F5BC01F-4CEA-4CB5-9CAF-AE43E9F2683D}">
      <dgm:prSet phldrT="[Text]"/>
      <dgm:spPr>
        <a:solidFill>
          <a:schemeClr val="tx1"/>
        </a:solidFill>
      </dgm:spPr>
      <dgm:t>
        <a:bodyPr/>
        <a:lstStyle/>
        <a:p>
          <a:r>
            <a:rPr lang="en-US" b="1">
              <a:solidFill>
                <a:schemeClr val="bg1"/>
              </a:solidFill>
            </a:rPr>
            <a:t>IDEA</a:t>
          </a:r>
        </a:p>
      </dgm:t>
    </dgm:pt>
    <dgm:pt modelId="{ACCAA256-6B67-42EC-8D36-937421F06042}" type="parTrans" cxnId="{60652EF8-9B4E-490D-AF04-4027CC9D043D}">
      <dgm:prSet/>
      <dgm:spPr/>
      <dgm:t>
        <a:bodyPr/>
        <a:lstStyle/>
        <a:p>
          <a:endParaRPr lang="en-US"/>
        </a:p>
      </dgm:t>
    </dgm:pt>
    <dgm:pt modelId="{5CD4C0F2-CE26-4E40-A76D-92CE54732582}" type="sibTrans" cxnId="{60652EF8-9B4E-490D-AF04-4027CC9D043D}">
      <dgm:prSet/>
      <dgm:spPr/>
      <dgm:t>
        <a:bodyPr/>
        <a:lstStyle/>
        <a:p>
          <a:endParaRPr lang="en-US"/>
        </a:p>
      </dgm:t>
    </dgm:pt>
    <dgm:pt modelId="{300A20D7-0B1F-464B-9A4A-E55202761F6C}">
      <dgm:prSet phldrT="[Text]"/>
      <dgm:spPr>
        <a:solidFill>
          <a:schemeClr val="tx1"/>
        </a:solidFill>
      </dgm:spPr>
      <dgm:t>
        <a:bodyPr/>
        <a:lstStyle/>
        <a:p>
          <a:r>
            <a:rPr lang="en-US" b="1">
              <a:solidFill>
                <a:schemeClr val="bg1"/>
              </a:solidFill>
            </a:rPr>
            <a:t>Ethics</a:t>
          </a:r>
        </a:p>
      </dgm:t>
    </dgm:pt>
    <dgm:pt modelId="{8CD29EB2-0F48-41C7-AD78-8B188CE71B32}" type="parTrans" cxnId="{B93D6866-E57B-4E21-84A8-DA2A5E7F3BA2}">
      <dgm:prSet/>
      <dgm:spPr/>
      <dgm:t>
        <a:bodyPr/>
        <a:lstStyle/>
        <a:p>
          <a:endParaRPr lang="en-US"/>
        </a:p>
      </dgm:t>
    </dgm:pt>
    <dgm:pt modelId="{BDD08BB3-A6E3-46E1-B089-85ED971F6CFE}" type="sibTrans" cxnId="{B93D6866-E57B-4E21-84A8-DA2A5E7F3BA2}">
      <dgm:prSet/>
      <dgm:spPr/>
      <dgm:t>
        <a:bodyPr/>
        <a:lstStyle/>
        <a:p>
          <a:endParaRPr lang="en-US"/>
        </a:p>
      </dgm:t>
    </dgm:pt>
    <dgm:pt modelId="{3A8FECE9-1158-4109-A08C-DDF9959E8D7C}">
      <dgm:prSet phldrT="[Text]"/>
      <dgm:spPr>
        <a:solidFill>
          <a:schemeClr val="accent1">
            <a:lumMod val="75000"/>
          </a:schemeClr>
        </a:solidFill>
      </dgm:spPr>
      <dgm:t>
        <a:bodyPr/>
        <a:lstStyle/>
        <a:p>
          <a:r>
            <a:rPr lang="en-US" b="1">
              <a:solidFill>
                <a:schemeClr val="bg1"/>
              </a:solidFill>
            </a:rPr>
            <a:t>Scholarship</a:t>
          </a:r>
        </a:p>
      </dgm:t>
    </dgm:pt>
    <dgm:pt modelId="{1F555854-DC18-4456-848A-D6AAAC5B1AF1}" type="parTrans" cxnId="{BFB1B86B-F238-436D-982B-0713707AAA4B}">
      <dgm:prSet/>
      <dgm:spPr/>
      <dgm:t>
        <a:bodyPr/>
        <a:lstStyle/>
        <a:p>
          <a:endParaRPr lang="en-US"/>
        </a:p>
      </dgm:t>
    </dgm:pt>
    <dgm:pt modelId="{8D0B45DC-D5F2-4196-85F0-9B1FE916231E}" type="sibTrans" cxnId="{BFB1B86B-F238-436D-982B-0713707AAA4B}">
      <dgm:prSet/>
      <dgm:spPr/>
      <dgm:t>
        <a:bodyPr/>
        <a:lstStyle/>
        <a:p>
          <a:endParaRPr lang="en-US"/>
        </a:p>
      </dgm:t>
    </dgm:pt>
    <dgm:pt modelId="{4701800F-2115-4577-A0D7-4A188EDE3B2C}">
      <dgm:prSet phldrT="[Text]"/>
      <dgm:spPr>
        <a:solidFill>
          <a:schemeClr val="accent1">
            <a:lumMod val="75000"/>
          </a:schemeClr>
        </a:solidFill>
      </dgm:spPr>
      <dgm:t>
        <a:bodyPr/>
        <a:lstStyle/>
        <a:p>
          <a:r>
            <a:rPr lang="en-US" b="1" dirty="0">
              <a:solidFill>
                <a:schemeClr val="bg1"/>
              </a:solidFill>
            </a:rPr>
            <a:t>AFP Leadership </a:t>
          </a:r>
          <a:r>
            <a:rPr lang="en-US" b="1" dirty="0"/>
            <a:t>Institute</a:t>
          </a:r>
          <a:r>
            <a:rPr lang="en-US" b="1" dirty="0">
              <a:solidFill>
                <a:schemeClr val="bg1"/>
              </a:solidFill>
            </a:rPr>
            <a:t> Program</a:t>
          </a:r>
        </a:p>
      </dgm:t>
    </dgm:pt>
    <dgm:pt modelId="{7EDBC4D6-DDFE-47FC-A1C4-CBBAC8C6707E}" type="parTrans" cxnId="{A4D076A1-264C-43B9-93EA-1D39BEB89E87}">
      <dgm:prSet/>
      <dgm:spPr/>
      <dgm:t>
        <a:bodyPr/>
        <a:lstStyle/>
        <a:p>
          <a:endParaRPr lang="en-US"/>
        </a:p>
      </dgm:t>
    </dgm:pt>
    <dgm:pt modelId="{C1A68456-4621-43D4-A4BF-F468F815C1BC}" type="sibTrans" cxnId="{A4D076A1-264C-43B9-93EA-1D39BEB89E87}">
      <dgm:prSet/>
      <dgm:spPr/>
      <dgm:t>
        <a:bodyPr/>
        <a:lstStyle/>
        <a:p>
          <a:endParaRPr lang="en-US"/>
        </a:p>
      </dgm:t>
    </dgm:pt>
    <dgm:pt modelId="{C337CA7B-ED59-4979-8E25-914DC263DEA2}">
      <dgm:prSet phldrT="[Text]"/>
      <dgm:spPr>
        <a:solidFill>
          <a:schemeClr val="accent1">
            <a:lumMod val="75000"/>
          </a:schemeClr>
        </a:solidFill>
      </dgm:spPr>
      <dgm:t>
        <a:bodyPr/>
        <a:lstStyle/>
        <a:p>
          <a:r>
            <a:rPr lang="en-US" b="1">
              <a:solidFill>
                <a:schemeClr val="bg1"/>
              </a:solidFill>
            </a:rPr>
            <a:t>LEAD</a:t>
          </a:r>
        </a:p>
      </dgm:t>
    </dgm:pt>
    <dgm:pt modelId="{372AA022-13F1-43E0-BF2F-451C0466A36A}" type="parTrans" cxnId="{4DA99849-44E3-4F80-B6F3-45C9A87E5111}">
      <dgm:prSet/>
      <dgm:spPr/>
      <dgm:t>
        <a:bodyPr/>
        <a:lstStyle/>
        <a:p>
          <a:endParaRPr lang="en-US"/>
        </a:p>
      </dgm:t>
    </dgm:pt>
    <dgm:pt modelId="{28FA9FED-2AFE-4FC4-B4BC-8FABD310A7C0}" type="sibTrans" cxnId="{4DA99849-44E3-4F80-B6F3-45C9A87E5111}">
      <dgm:prSet/>
      <dgm:spPr/>
      <dgm:t>
        <a:bodyPr/>
        <a:lstStyle/>
        <a:p>
          <a:endParaRPr lang="en-US"/>
        </a:p>
      </dgm:t>
    </dgm:pt>
    <dgm:pt modelId="{A83E3EC8-D0CE-461C-B757-16E76C59D40D}">
      <dgm:prSet phldrT="[Text]"/>
      <dgm:spPr>
        <a:solidFill>
          <a:schemeClr val="accent1">
            <a:lumMod val="75000"/>
          </a:schemeClr>
        </a:solidFill>
      </dgm:spPr>
      <dgm:t>
        <a:bodyPr/>
        <a:lstStyle/>
        <a:p>
          <a:r>
            <a:rPr lang="en-US" b="1">
              <a:solidFill>
                <a:schemeClr val="bg1"/>
              </a:solidFill>
            </a:rPr>
            <a:t>Diversity Scholarships</a:t>
          </a:r>
        </a:p>
      </dgm:t>
    </dgm:pt>
    <dgm:pt modelId="{3629F8D0-073D-41F8-9EF2-8D566D8E19DE}" type="parTrans" cxnId="{828309D5-8256-41C8-8BF8-FF57D829059C}">
      <dgm:prSet/>
      <dgm:spPr/>
      <dgm:t>
        <a:bodyPr/>
        <a:lstStyle/>
        <a:p>
          <a:endParaRPr lang="en-US"/>
        </a:p>
      </dgm:t>
    </dgm:pt>
    <dgm:pt modelId="{D5A412FD-E10B-40E4-A03A-DD0E83996EAB}" type="sibTrans" cxnId="{828309D5-8256-41C8-8BF8-FF57D829059C}">
      <dgm:prSet/>
      <dgm:spPr/>
      <dgm:t>
        <a:bodyPr/>
        <a:lstStyle/>
        <a:p>
          <a:endParaRPr lang="en-US"/>
        </a:p>
      </dgm:t>
    </dgm:pt>
    <dgm:pt modelId="{E99676B0-7DFE-4D18-8F0C-4FABFBFCF19F}">
      <dgm:prSet phldrT="[Text]"/>
      <dgm:spPr>
        <a:solidFill>
          <a:schemeClr val="accent1">
            <a:lumMod val="75000"/>
          </a:schemeClr>
        </a:solidFill>
      </dgm:spPr>
      <dgm:t>
        <a:bodyPr/>
        <a:lstStyle/>
        <a:p>
          <a:r>
            <a:rPr lang="en-US" b="1">
              <a:solidFill>
                <a:schemeClr val="bg1"/>
              </a:solidFill>
            </a:rPr>
            <a:t>Mentoring Program</a:t>
          </a:r>
        </a:p>
      </dgm:t>
    </dgm:pt>
    <dgm:pt modelId="{D4B246FE-CBC7-4295-BFEC-E61DA600253E}" type="parTrans" cxnId="{4EB779FB-247E-48FA-87A6-6B89399406E4}">
      <dgm:prSet/>
      <dgm:spPr/>
      <dgm:t>
        <a:bodyPr/>
        <a:lstStyle/>
        <a:p>
          <a:endParaRPr lang="en-US"/>
        </a:p>
      </dgm:t>
    </dgm:pt>
    <dgm:pt modelId="{7A6FC968-9584-477C-8F78-A94B1203946F}" type="sibTrans" cxnId="{4EB779FB-247E-48FA-87A6-6B89399406E4}">
      <dgm:prSet/>
      <dgm:spPr/>
      <dgm:t>
        <a:bodyPr/>
        <a:lstStyle/>
        <a:p>
          <a:endParaRPr lang="en-US"/>
        </a:p>
      </dgm:t>
    </dgm:pt>
    <dgm:pt modelId="{78A0A3B5-23BE-4556-BF49-FB152E8B1021}">
      <dgm:prSet phldrT="[Text]"/>
      <dgm:spPr>
        <a:solidFill>
          <a:schemeClr val="accent1">
            <a:lumMod val="75000"/>
          </a:schemeClr>
        </a:solidFill>
      </dgm:spPr>
      <dgm:t>
        <a:bodyPr/>
        <a:lstStyle/>
        <a:p>
          <a:r>
            <a:rPr lang="en-US" b="1">
              <a:solidFill>
                <a:schemeClr val="bg1"/>
              </a:solidFill>
            </a:rPr>
            <a:t>Fundraising Effectiveness Project</a:t>
          </a:r>
        </a:p>
      </dgm:t>
    </dgm:pt>
    <dgm:pt modelId="{E972EA37-50D2-4504-9D37-3D406E79777B}" type="parTrans" cxnId="{480C193E-DB38-4030-93A0-B23303544164}">
      <dgm:prSet/>
      <dgm:spPr/>
      <dgm:t>
        <a:bodyPr/>
        <a:lstStyle/>
        <a:p>
          <a:endParaRPr lang="en-US"/>
        </a:p>
      </dgm:t>
    </dgm:pt>
    <dgm:pt modelId="{9D714DE8-22E4-4B39-A923-716260B3ECA0}" type="sibTrans" cxnId="{480C193E-DB38-4030-93A0-B23303544164}">
      <dgm:prSet/>
      <dgm:spPr/>
      <dgm:t>
        <a:bodyPr/>
        <a:lstStyle/>
        <a:p>
          <a:endParaRPr lang="en-US"/>
        </a:p>
      </dgm:t>
    </dgm:pt>
    <dgm:pt modelId="{558D4D06-98A9-4C14-8986-08C26E0609F9}">
      <dgm:prSet phldrT="[Text]"/>
      <dgm:spPr>
        <a:solidFill>
          <a:schemeClr val="accent1">
            <a:lumMod val="75000"/>
          </a:schemeClr>
        </a:solidFill>
      </dgm:spPr>
      <dgm:t>
        <a:bodyPr/>
        <a:lstStyle/>
        <a:p>
          <a:r>
            <a:rPr lang="en-US" b="1">
              <a:solidFill>
                <a:schemeClr val="bg1"/>
              </a:solidFill>
            </a:rPr>
            <a:t>Research</a:t>
          </a:r>
          <a:r>
            <a:rPr lang="en-US">
              <a:solidFill>
                <a:schemeClr val="bg1"/>
              </a:solidFill>
            </a:rPr>
            <a:t> Grant</a:t>
          </a:r>
        </a:p>
      </dgm:t>
    </dgm:pt>
    <dgm:pt modelId="{F5982222-884D-443A-B1A6-825CFC71D8D1}" type="parTrans" cxnId="{3676B5D5-7F54-4AA8-B3BE-FF43C08B4EBB}">
      <dgm:prSet/>
      <dgm:spPr/>
      <dgm:t>
        <a:bodyPr/>
        <a:lstStyle/>
        <a:p>
          <a:endParaRPr lang="en-US"/>
        </a:p>
      </dgm:t>
    </dgm:pt>
    <dgm:pt modelId="{57681DBA-3508-42E6-897D-01CDF7FF5C19}" type="sibTrans" cxnId="{3676B5D5-7F54-4AA8-B3BE-FF43C08B4EBB}">
      <dgm:prSet/>
      <dgm:spPr/>
      <dgm:t>
        <a:bodyPr/>
        <a:lstStyle/>
        <a:p>
          <a:endParaRPr lang="en-US"/>
        </a:p>
      </dgm:t>
    </dgm:pt>
    <dgm:pt modelId="{15D0431A-1E15-4391-AEAC-CE0B9C3A8A3F}">
      <dgm:prSet phldrT="[Text]"/>
      <dgm:spPr>
        <a:solidFill>
          <a:schemeClr val="accent1">
            <a:lumMod val="75000"/>
          </a:schemeClr>
        </a:solidFill>
      </dgm:spPr>
      <dgm:t>
        <a:bodyPr/>
        <a:lstStyle/>
        <a:p>
          <a:r>
            <a:rPr lang="en-US" b="1">
              <a:solidFill>
                <a:schemeClr val="bg1"/>
              </a:solidFill>
            </a:rPr>
            <a:t>Research Prize</a:t>
          </a:r>
        </a:p>
      </dgm:t>
    </dgm:pt>
    <dgm:pt modelId="{EDCBFDD8-4FB7-4E21-9C1F-A0B537A42B2E}" type="parTrans" cxnId="{4FA51782-7BFE-4BC5-9B98-54C5B89CF149}">
      <dgm:prSet/>
      <dgm:spPr/>
      <dgm:t>
        <a:bodyPr/>
        <a:lstStyle/>
        <a:p>
          <a:endParaRPr lang="en-US"/>
        </a:p>
      </dgm:t>
    </dgm:pt>
    <dgm:pt modelId="{1B396CEE-FD37-4581-A9C9-404A869F146D}" type="sibTrans" cxnId="{4FA51782-7BFE-4BC5-9B98-54C5B89CF149}">
      <dgm:prSet/>
      <dgm:spPr/>
      <dgm:t>
        <a:bodyPr/>
        <a:lstStyle/>
        <a:p>
          <a:endParaRPr lang="en-US"/>
        </a:p>
      </dgm:t>
    </dgm:pt>
    <dgm:pt modelId="{FB9DABE9-F400-429F-A8C2-F60D5186071E}">
      <dgm:prSet phldrT="[Text]"/>
      <dgm:spPr>
        <a:solidFill>
          <a:schemeClr val="accent1">
            <a:lumMod val="75000"/>
          </a:schemeClr>
        </a:solidFill>
      </dgm:spPr>
      <dgm:t>
        <a:bodyPr/>
        <a:lstStyle/>
        <a:p>
          <a:r>
            <a:rPr lang="en-US" b="1">
              <a:solidFill>
                <a:schemeClr val="bg1"/>
              </a:solidFill>
            </a:rPr>
            <a:t>Ethics Month</a:t>
          </a:r>
        </a:p>
      </dgm:t>
    </dgm:pt>
    <dgm:pt modelId="{FAA0F716-0F97-43E5-AFE7-A2E99A6F0B39}" type="parTrans" cxnId="{4CD050BC-76C8-4189-B8C4-D0070971B687}">
      <dgm:prSet/>
      <dgm:spPr/>
      <dgm:t>
        <a:bodyPr/>
        <a:lstStyle/>
        <a:p>
          <a:endParaRPr lang="en-US"/>
        </a:p>
      </dgm:t>
    </dgm:pt>
    <dgm:pt modelId="{70B4892B-00E6-499F-9C13-9AF731918AC0}" type="sibTrans" cxnId="{4CD050BC-76C8-4189-B8C4-D0070971B687}">
      <dgm:prSet/>
      <dgm:spPr/>
      <dgm:t>
        <a:bodyPr/>
        <a:lstStyle/>
        <a:p>
          <a:endParaRPr lang="en-US"/>
        </a:p>
      </dgm:t>
    </dgm:pt>
    <dgm:pt modelId="{1CE930B9-1F04-4907-9D0A-FA8F81FBFA25}">
      <dgm:prSet phldrT="[Text]"/>
      <dgm:spPr>
        <a:solidFill>
          <a:schemeClr val="accent1">
            <a:lumMod val="75000"/>
          </a:schemeClr>
        </a:solidFill>
      </dgm:spPr>
      <dgm:t>
        <a:bodyPr/>
        <a:lstStyle/>
        <a:p>
          <a:r>
            <a:rPr lang="en-US" b="1">
              <a:solidFill>
                <a:schemeClr val="bg1"/>
              </a:solidFill>
            </a:rPr>
            <a:t>Endowed Ethics Funds</a:t>
          </a:r>
        </a:p>
      </dgm:t>
    </dgm:pt>
    <dgm:pt modelId="{455D8E7A-452D-4F58-A252-36BB58A77415}" type="parTrans" cxnId="{05ABAAE0-9B32-4F9C-AFE2-354EA0A8729B}">
      <dgm:prSet/>
      <dgm:spPr/>
      <dgm:t>
        <a:bodyPr/>
        <a:lstStyle/>
        <a:p>
          <a:endParaRPr lang="en-US"/>
        </a:p>
      </dgm:t>
    </dgm:pt>
    <dgm:pt modelId="{2E38D887-CE3D-4E20-8142-FCA432A569A5}" type="sibTrans" cxnId="{05ABAAE0-9B32-4F9C-AFE2-354EA0A8729B}">
      <dgm:prSet/>
      <dgm:spPr/>
      <dgm:t>
        <a:bodyPr/>
        <a:lstStyle/>
        <a:p>
          <a:endParaRPr lang="en-US"/>
        </a:p>
      </dgm:t>
    </dgm:pt>
    <dgm:pt modelId="{E787F1C3-983E-4450-87D4-6DA6D74BCCF7}" type="pres">
      <dgm:prSet presAssocID="{AC12E118-37E0-4F2C-819B-39F83918D6AA}" presName="hierChild1" presStyleCnt="0">
        <dgm:presLayoutVars>
          <dgm:orgChart val="1"/>
          <dgm:chPref val="1"/>
          <dgm:dir/>
          <dgm:animOne val="branch"/>
          <dgm:animLvl val="lvl"/>
          <dgm:resizeHandles/>
        </dgm:presLayoutVars>
      </dgm:prSet>
      <dgm:spPr/>
    </dgm:pt>
    <dgm:pt modelId="{0443F7AA-EE45-44AD-AAE5-3D849E8D4CA5}" type="pres">
      <dgm:prSet presAssocID="{2F78F7AC-3C2B-4834-A542-A3530639DA6C}" presName="hierRoot1" presStyleCnt="0">
        <dgm:presLayoutVars>
          <dgm:hierBranch val="init"/>
        </dgm:presLayoutVars>
      </dgm:prSet>
      <dgm:spPr/>
    </dgm:pt>
    <dgm:pt modelId="{E5C3EA52-7969-4E35-B4DD-1C42D678C66D}" type="pres">
      <dgm:prSet presAssocID="{2F78F7AC-3C2B-4834-A542-A3530639DA6C}" presName="rootComposite1" presStyleCnt="0"/>
      <dgm:spPr/>
    </dgm:pt>
    <dgm:pt modelId="{3AA059D8-B03E-432E-81BF-4FBC16151AEF}" type="pres">
      <dgm:prSet presAssocID="{2F78F7AC-3C2B-4834-A542-A3530639DA6C}" presName="rootText1" presStyleLbl="node0" presStyleIdx="0" presStyleCnt="1" custScaleX="148356" custScaleY="136031">
        <dgm:presLayoutVars>
          <dgm:chPref val="3"/>
        </dgm:presLayoutVars>
      </dgm:prSet>
      <dgm:spPr/>
    </dgm:pt>
    <dgm:pt modelId="{8AB41492-DBF3-46AB-8A82-7C081E7DE61D}" type="pres">
      <dgm:prSet presAssocID="{2F78F7AC-3C2B-4834-A542-A3530639DA6C}" presName="rootConnector1" presStyleLbl="node1" presStyleIdx="0" presStyleCnt="0"/>
      <dgm:spPr/>
    </dgm:pt>
    <dgm:pt modelId="{65F5A97F-7361-4815-83FB-DF05D4C09FB2}" type="pres">
      <dgm:prSet presAssocID="{2F78F7AC-3C2B-4834-A542-A3530639DA6C}" presName="hierChild2" presStyleCnt="0"/>
      <dgm:spPr/>
    </dgm:pt>
    <dgm:pt modelId="{90454EB0-4D7C-4630-B4EC-4B126FEC9F0E}" type="pres">
      <dgm:prSet presAssocID="{71D9B3AD-3AAC-40E3-B293-B9C9038C8725}" presName="Name37" presStyleLbl="parChTrans1D2" presStyleIdx="0" presStyleCnt="4"/>
      <dgm:spPr/>
    </dgm:pt>
    <dgm:pt modelId="{4A23A971-FE2B-444B-B987-68F3CE90CE4E}" type="pres">
      <dgm:prSet presAssocID="{9B41E577-3564-4944-8D78-7772333D0ADE}" presName="hierRoot2" presStyleCnt="0">
        <dgm:presLayoutVars>
          <dgm:hierBranch val="init"/>
        </dgm:presLayoutVars>
      </dgm:prSet>
      <dgm:spPr/>
    </dgm:pt>
    <dgm:pt modelId="{FF9B37EC-D135-4B2F-9B9A-BDA89C089225}" type="pres">
      <dgm:prSet presAssocID="{9B41E577-3564-4944-8D78-7772333D0ADE}" presName="rootComposite" presStyleCnt="0"/>
      <dgm:spPr/>
    </dgm:pt>
    <dgm:pt modelId="{0FA0CCB6-C8C4-4FF5-8A73-74841209402F}" type="pres">
      <dgm:prSet presAssocID="{9B41E577-3564-4944-8D78-7772333D0ADE}" presName="rootText" presStyleLbl="node2" presStyleIdx="0" presStyleCnt="4">
        <dgm:presLayoutVars>
          <dgm:chPref val="3"/>
        </dgm:presLayoutVars>
      </dgm:prSet>
      <dgm:spPr/>
    </dgm:pt>
    <dgm:pt modelId="{8DCCB97F-D6FF-4128-A435-90E29AA6C71E}" type="pres">
      <dgm:prSet presAssocID="{9B41E577-3564-4944-8D78-7772333D0ADE}" presName="rootConnector" presStyleLbl="node2" presStyleIdx="0" presStyleCnt="4"/>
      <dgm:spPr/>
    </dgm:pt>
    <dgm:pt modelId="{56B38451-0E84-4343-950A-C88A6BD501F5}" type="pres">
      <dgm:prSet presAssocID="{9B41E577-3564-4944-8D78-7772333D0ADE}" presName="hierChild4" presStyleCnt="0"/>
      <dgm:spPr/>
    </dgm:pt>
    <dgm:pt modelId="{5EDBFE4E-869B-493F-9C83-9C968B16CEC5}" type="pres">
      <dgm:prSet presAssocID="{1F555854-DC18-4456-848A-D6AAAC5B1AF1}" presName="Name37" presStyleLbl="parChTrans1D3" presStyleIdx="0" presStyleCnt="10"/>
      <dgm:spPr/>
    </dgm:pt>
    <dgm:pt modelId="{796AE7A2-0EB7-4AE9-87A5-B90830D7E3DD}" type="pres">
      <dgm:prSet presAssocID="{3A8FECE9-1158-4109-A08C-DDF9959E8D7C}" presName="hierRoot2" presStyleCnt="0">
        <dgm:presLayoutVars>
          <dgm:hierBranch val="init"/>
        </dgm:presLayoutVars>
      </dgm:prSet>
      <dgm:spPr/>
    </dgm:pt>
    <dgm:pt modelId="{82C4CC91-35AE-4C22-9A68-8553E7B3640C}" type="pres">
      <dgm:prSet presAssocID="{3A8FECE9-1158-4109-A08C-DDF9959E8D7C}" presName="rootComposite" presStyleCnt="0"/>
      <dgm:spPr/>
    </dgm:pt>
    <dgm:pt modelId="{83EF2663-AF30-428F-A5A3-0A506D9B553F}" type="pres">
      <dgm:prSet presAssocID="{3A8FECE9-1158-4109-A08C-DDF9959E8D7C}" presName="rootText" presStyleLbl="node3" presStyleIdx="0" presStyleCnt="10">
        <dgm:presLayoutVars>
          <dgm:chPref val="3"/>
        </dgm:presLayoutVars>
      </dgm:prSet>
      <dgm:spPr/>
    </dgm:pt>
    <dgm:pt modelId="{7E561D51-51CB-4B29-9767-5CF1EEA68401}" type="pres">
      <dgm:prSet presAssocID="{3A8FECE9-1158-4109-A08C-DDF9959E8D7C}" presName="rootConnector" presStyleLbl="node3" presStyleIdx="0" presStyleCnt="10"/>
      <dgm:spPr/>
    </dgm:pt>
    <dgm:pt modelId="{34DDC40B-10D9-4922-897F-4E5226AC59B0}" type="pres">
      <dgm:prSet presAssocID="{3A8FECE9-1158-4109-A08C-DDF9959E8D7C}" presName="hierChild4" presStyleCnt="0"/>
      <dgm:spPr/>
    </dgm:pt>
    <dgm:pt modelId="{275AF81C-4AD0-42DC-ADF5-020A738D402D}" type="pres">
      <dgm:prSet presAssocID="{3A8FECE9-1158-4109-A08C-DDF9959E8D7C}" presName="hierChild5" presStyleCnt="0"/>
      <dgm:spPr/>
    </dgm:pt>
    <dgm:pt modelId="{C11D7023-5856-4E12-9028-87AC955C5806}" type="pres">
      <dgm:prSet presAssocID="{7EDBC4D6-DDFE-47FC-A1C4-CBBAC8C6707E}" presName="Name37" presStyleLbl="parChTrans1D3" presStyleIdx="1" presStyleCnt="10"/>
      <dgm:spPr/>
    </dgm:pt>
    <dgm:pt modelId="{D46E6918-7369-46EE-ACF4-6FBDF5AC4A8B}" type="pres">
      <dgm:prSet presAssocID="{4701800F-2115-4577-A0D7-4A188EDE3B2C}" presName="hierRoot2" presStyleCnt="0">
        <dgm:presLayoutVars>
          <dgm:hierBranch val="init"/>
        </dgm:presLayoutVars>
      </dgm:prSet>
      <dgm:spPr/>
    </dgm:pt>
    <dgm:pt modelId="{E5D1A061-D043-44AE-9D9F-F0D98517D530}" type="pres">
      <dgm:prSet presAssocID="{4701800F-2115-4577-A0D7-4A188EDE3B2C}" presName="rootComposite" presStyleCnt="0"/>
      <dgm:spPr/>
    </dgm:pt>
    <dgm:pt modelId="{DC90E609-5D02-4306-91CD-C715150C7CB5}" type="pres">
      <dgm:prSet presAssocID="{4701800F-2115-4577-A0D7-4A188EDE3B2C}" presName="rootText" presStyleLbl="node3" presStyleIdx="1" presStyleCnt="10">
        <dgm:presLayoutVars>
          <dgm:chPref val="3"/>
        </dgm:presLayoutVars>
      </dgm:prSet>
      <dgm:spPr/>
    </dgm:pt>
    <dgm:pt modelId="{F2D2FF83-8947-4854-9DDA-CA8A796D2AAB}" type="pres">
      <dgm:prSet presAssocID="{4701800F-2115-4577-A0D7-4A188EDE3B2C}" presName="rootConnector" presStyleLbl="node3" presStyleIdx="1" presStyleCnt="10"/>
      <dgm:spPr/>
    </dgm:pt>
    <dgm:pt modelId="{BBCD7432-6396-495A-9E8F-9056690D05CB}" type="pres">
      <dgm:prSet presAssocID="{4701800F-2115-4577-A0D7-4A188EDE3B2C}" presName="hierChild4" presStyleCnt="0"/>
      <dgm:spPr/>
    </dgm:pt>
    <dgm:pt modelId="{528C2633-7D6C-46CC-8FCD-C80E6A499870}" type="pres">
      <dgm:prSet presAssocID="{4701800F-2115-4577-A0D7-4A188EDE3B2C}" presName="hierChild5" presStyleCnt="0"/>
      <dgm:spPr/>
    </dgm:pt>
    <dgm:pt modelId="{5FC3FFD4-3085-4A9B-9005-38E9AE95F85D}" type="pres">
      <dgm:prSet presAssocID="{372AA022-13F1-43E0-BF2F-451C0466A36A}" presName="Name37" presStyleLbl="parChTrans1D3" presStyleIdx="2" presStyleCnt="10"/>
      <dgm:spPr/>
    </dgm:pt>
    <dgm:pt modelId="{3F9F1F6F-F1F3-4293-9A0B-429D3F6A53D7}" type="pres">
      <dgm:prSet presAssocID="{C337CA7B-ED59-4979-8E25-914DC263DEA2}" presName="hierRoot2" presStyleCnt="0">
        <dgm:presLayoutVars>
          <dgm:hierBranch val="init"/>
        </dgm:presLayoutVars>
      </dgm:prSet>
      <dgm:spPr/>
    </dgm:pt>
    <dgm:pt modelId="{2C1CFED4-C226-4A13-AE3B-A89F7B6BDF8D}" type="pres">
      <dgm:prSet presAssocID="{C337CA7B-ED59-4979-8E25-914DC263DEA2}" presName="rootComposite" presStyleCnt="0"/>
      <dgm:spPr/>
    </dgm:pt>
    <dgm:pt modelId="{DD442BDD-4DB1-48B2-9732-30A095EE4DCE}" type="pres">
      <dgm:prSet presAssocID="{C337CA7B-ED59-4979-8E25-914DC263DEA2}" presName="rootText" presStyleLbl="node3" presStyleIdx="2" presStyleCnt="10">
        <dgm:presLayoutVars>
          <dgm:chPref val="3"/>
        </dgm:presLayoutVars>
      </dgm:prSet>
      <dgm:spPr/>
    </dgm:pt>
    <dgm:pt modelId="{F0A6B3B9-21AA-4CDF-B28D-C949D1F26700}" type="pres">
      <dgm:prSet presAssocID="{C337CA7B-ED59-4979-8E25-914DC263DEA2}" presName="rootConnector" presStyleLbl="node3" presStyleIdx="2" presStyleCnt="10"/>
      <dgm:spPr/>
    </dgm:pt>
    <dgm:pt modelId="{10C14D96-409A-4B48-8EF6-D7CF77CC92EC}" type="pres">
      <dgm:prSet presAssocID="{C337CA7B-ED59-4979-8E25-914DC263DEA2}" presName="hierChild4" presStyleCnt="0"/>
      <dgm:spPr/>
    </dgm:pt>
    <dgm:pt modelId="{277F8CC2-7A9E-4549-9BF8-E8860DDEE531}" type="pres">
      <dgm:prSet presAssocID="{C337CA7B-ED59-4979-8E25-914DC263DEA2}" presName="hierChild5" presStyleCnt="0"/>
      <dgm:spPr/>
    </dgm:pt>
    <dgm:pt modelId="{C50A00E4-8333-4CB1-B47B-26B0EB172241}" type="pres">
      <dgm:prSet presAssocID="{9B41E577-3564-4944-8D78-7772333D0ADE}" presName="hierChild5" presStyleCnt="0"/>
      <dgm:spPr/>
    </dgm:pt>
    <dgm:pt modelId="{98E15E4C-E6B2-45E2-A9DA-5EF9517A5AAE}" type="pres">
      <dgm:prSet presAssocID="{ACCAA256-6B67-42EC-8D36-937421F06042}" presName="Name37" presStyleLbl="parChTrans1D2" presStyleIdx="1" presStyleCnt="4"/>
      <dgm:spPr/>
    </dgm:pt>
    <dgm:pt modelId="{B7A8F7BD-8BEE-4296-BC7A-8AFE644B8220}" type="pres">
      <dgm:prSet presAssocID="{8F5BC01F-4CEA-4CB5-9CAF-AE43E9F2683D}" presName="hierRoot2" presStyleCnt="0">
        <dgm:presLayoutVars>
          <dgm:hierBranch val="init"/>
        </dgm:presLayoutVars>
      </dgm:prSet>
      <dgm:spPr/>
    </dgm:pt>
    <dgm:pt modelId="{4F62DAD9-A08F-4AA6-8B66-A127B0E64F19}" type="pres">
      <dgm:prSet presAssocID="{8F5BC01F-4CEA-4CB5-9CAF-AE43E9F2683D}" presName="rootComposite" presStyleCnt="0"/>
      <dgm:spPr/>
    </dgm:pt>
    <dgm:pt modelId="{AF3108FC-F547-43B8-833C-718AD49FA3A2}" type="pres">
      <dgm:prSet presAssocID="{8F5BC01F-4CEA-4CB5-9CAF-AE43E9F2683D}" presName="rootText" presStyleLbl="node2" presStyleIdx="1" presStyleCnt="4">
        <dgm:presLayoutVars>
          <dgm:chPref val="3"/>
        </dgm:presLayoutVars>
      </dgm:prSet>
      <dgm:spPr/>
    </dgm:pt>
    <dgm:pt modelId="{45954F1C-04E8-4F77-890A-13C90797FA3A}" type="pres">
      <dgm:prSet presAssocID="{8F5BC01F-4CEA-4CB5-9CAF-AE43E9F2683D}" presName="rootConnector" presStyleLbl="node2" presStyleIdx="1" presStyleCnt="4"/>
      <dgm:spPr/>
    </dgm:pt>
    <dgm:pt modelId="{E624316C-039B-4161-851D-815752EC6C97}" type="pres">
      <dgm:prSet presAssocID="{8F5BC01F-4CEA-4CB5-9CAF-AE43E9F2683D}" presName="hierChild4" presStyleCnt="0"/>
      <dgm:spPr/>
    </dgm:pt>
    <dgm:pt modelId="{9F36D4BC-C66C-43B1-9DFF-E849DC499969}" type="pres">
      <dgm:prSet presAssocID="{3629F8D0-073D-41F8-9EF2-8D566D8E19DE}" presName="Name37" presStyleLbl="parChTrans1D3" presStyleIdx="3" presStyleCnt="10"/>
      <dgm:spPr/>
    </dgm:pt>
    <dgm:pt modelId="{3F9D18B8-DD0F-4706-9008-51E5C6E846C9}" type="pres">
      <dgm:prSet presAssocID="{A83E3EC8-D0CE-461C-B757-16E76C59D40D}" presName="hierRoot2" presStyleCnt="0">
        <dgm:presLayoutVars>
          <dgm:hierBranch val="init"/>
        </dgm:presLayoutVars>
      </dgm:prSet>
      <dgm:spPr/>
    </dgm:pt>
    <dgm:pt modelId="{AEABB8C9-205E-488D-8568-4FEC1164A712}" type="pres">
      <dgm:prSet presAssocID="{A83E3EC8-D0CE-461C-B757-16E76C59D40D}" presName="rootComposite" presStyleCnt="0"/>
      <dgm:spPr/>
    </dgm:pt>
    <dgm:pt modelId="{296D3F78-ABA9-4F96-AEC1-D55CF163149C}" type="pres">
      <dgm:prSet presAssocID="{A83E3EC8-D0CE-461C-B757-16E76C59D40D}" presName="rootText" presStyleLbl="node3" presStyleIdx="3" presStyleCnt="10">
        <dgm:presLayoutVars>
          <dgm:chPref val="3"/>
        </dgm:presLayoutVars>
      </dgm:prSet>
      <dgm:spPr/>
    </dgm:pt>
    <dgm:pt modelId="{02586335-33BB-4DBE-BF44-0D464303879D}" type="pres">
      <dgm:prSet presAssocID="{A83E3EC8-D0CE-461C-B757-16E76C59D40D}" presName="rootConnector" presStyleLbl="node3" presStyleIdx="3" presStyleCnt="10"/>
      <dgm:spPr/>
    </dgm:pt>
    <dgm:pt modelId="{5EB0775D-090F-4D06-962D-BD21FC1A291B}" type="pres">
      <dgm:prSet presAssocID="{A83E3EC8-D0CE-461C-B757-16E76C59D40D}" presName="hierChild4" presStyleCnt="0"/>
      <dgm:spPr/>
    </dgm:pt>
    <dgm:pt modelId="{EA58AD65-997B-46EA-8B3A-209F31A2AC44}" type="pres">
      <dgm:prSet presAssocID="{A83E3EC8-D0CE-461C-B757-16E76C59D40D}" presName="hierChild5" presStyleCnt="0"/>
      <dgm:spPr/>
    </dgm:pt>
    <dgm:pt modelId="{9597075B-1950-4A4D-81DD-911D79A1BF34}" type="pres">
      <dgm:prSet presAssocID="{D4B246FE-CBC7-4295-BFEC-E61DA600253E}" presName="Name37" presStyleLbl="parChTrans1D3" presStyleIdx="4" presStyleCnt="10"/>
      <dgm:spPr/>
    </dgm:pt>
    <dgm:pt modelId="{D78DC100-E419-4D93-B2AA-AAE750DEE6BA}" type="pres">
      <dgm:prSet presAssocID="{E99676B0-7DFE-4D18-8F0C-4FABFBFCF19F}" presName="hierRoot2" presStyleCnt="0">
        <dgm:presLayoutVars>
          <dgm:hierBranch val="init"/>
        </dgm:presLayoutVars>
      </dgm:prSet>
      <dgm:spPr/>
    </dgm:pt>
    <dgm:pt modelId="{DD2E213B-F848-415D-BD25-335D1368CA63}" type="pres">
      <dgm:prSet presAssocID="{E99676B0-7DFE-4D18-8F0C-4FABFBFCF19F}" presName="rootComposite" presStyleCnt="0"/>
      <dgm:spPr/>
    </dgm:pt>
    <dgm:pt modelId="{FB925ABC-4C34-4BD7-9B4C-2639F1B2E075}" type="pres">
      <dgm:prSet presAssocID="{E99676B0-7DFE-4D18-8F0C-4FABFBFCF19F}" presName="rootText" presStyleLbl="node3" presStyleIdx="4" presStyleCnt="10">
        <dgm:presLayoutVars>
          <dgm:chPref val="3"/>
        </dgm:presLayoutVars>
      </dgm:prSet>
      <dgm:spPr/>
    </dgm:pt>
    <dgm:pt modelId="{C938366F-BB3B-4498-B812-B6F3004D8DC0}" type="pres">
      <dgm:prSet presAssocID="{E99676B0-7DFE-4D18-8F0C-4FABFBFCF19F}" presName="rootConnector" presStyleLbl="node3" presStyleIdx="4" presStyleCnt="10"/>
      <dgm:spPr/>
    </dgm:pt>
    <dgm:pt modelId="{E0ADCE5A-E571-43D5-AA01-F0BAEDD30CDA}" type="pres">
      <dgm:prSet presAssocID="{E99676B0-7DFE-4D18-8F0C-4FABFBFCF19F}" presName="hierChild4" presStyleCnt="0"/>
      <dgm:spPr/>
    </dgm:pt>
    <dgm:pt modelId="{964D1F9D-5B0C-419A-92A6-89E25987C3A6}" type="pres">
      <dgm:prSet presAssocID="{E99676B0-7DFE-4D18-8F0C-4FABFBFCF19F}" presName="hierChild5" presStyleCnt="0"/>
      <dgm:spPr/>
    </dgm:pt>
    <dgm:pt modelId="{A33F334E-E698-4AE3-865D-5197EB0AA86D}" type="pres">
      <dgm:prSet presAssocID="{8F5BC01F-4CEA-4CB5-9CAF-AE43E9F2683D}" presName="hierChild5" presStyleCnt="0"/>
      <dgm:spPr/>
    </dgm:pt>
    <dgm:pt modelId="{EFFFEB4D-357A-4345-8AFC-084F081F5210}" type="pres">
      <dgm:prSet presAssocID="{FE93196B-349E-4A8E-A938-AE4C8CBB13CB}" presName="Name37" presStyleLbl="parChTrans1D2" presStyleIdx="2" presStyleCnt="4"/>
      <dgm:spPr/>
    </dgm:pt>
    <dgm:pt modelId="{803EAB49-2215-4CB2-BEB6-8C298BBB16A9}" type="pres">
      <dgm:prSet presAssocID="{7BC6E1D0-254D-4D14-B3E0-7B5D68EE0FB9}" presName="hierRoot2" presStyleCnt="0">
        <dgm:presLayoutVars>
          <dgm:hierBranch val="init"/>
        </dgm:presLayoutVars>
      </dgm:prSet>
      <dgm:spPr/>
    </dgm:pt>
    <dgm:pt modelId="{12B01E8B-554B-480B-8908-CC9F90EC3008}" type="pres">
      <dgm:prSet presAssocID="{7BC6E1D0-254D-4D14-B3E0-7B5D68EE0FB9}" presName="rootComposite" presStyleCnt="0"/>
      <dgm:spPr/>
    </dgm:pt>
    <dgm:pt modelId="{5F1C741A-5926-485E-A4E2-BFCB38E556D8}" type="pres">
      <dgm:prSet presAssocID="{7BC6E1D0-254D-4D14-B3E0-7B5D68EE0FB9}" presName="rootText" presStyleLbl="node2" presStyleIdx="2" presStyleCnt="4">
        <dgm:presLayoutVars>
          <dgm:chPref val="3"/>
        </dgm:presLayoutVars>
      </dgm:prSet>
      <dgm:spPr/>
    </dgm:pt>
    <dgm:pt modelId="{E3C98E89-AF4B-4274-8D2E-B42507D8E8CB}" type="pres">
      <dgm:prSet presAssocID="{7BC6E1D0-254D-4D14-B3E0-7B5D68EE0FB9}" presName="rootConnector" presStyleLbl="node2" presStyleIdx="2" presStyleCnt="4"/>
      <dgm:spPr/>
    </dgm:pt>
    <dgm:pt modelId="{1B3558A7-2873-4E2E-AE7E-95390817BE55}" type="pres">
      <dgm:prSet presAssocID="{7BC6E1D0-254D-4D14-B3E0-7B5D68EE0FB9}" presName="hierChild4" presStyleCnt="0"/>
      <dgm:spPr/>
    </dgm:pt>
    <dgm:pt modelId="{338DBAED-E5BB-4D5F-971F-814ED982D0B5}" type="pres">
      <dgm:prSet presAssocID="{E972EA37-50D2-4504-9D37-3D406E79777B}" presName="Name37" presStyleLbl="parChTrans1D3" presStyleIdx="5" presStyleCnt="10"/>
      <dgm:spPr/>
    </dgm:pt>
    <dgm:pt modelId="{63274DC4-1CEF-4789-A9F7-9B16A3E9ECFA}" type="pres">
      <dgm:prSet presAssocID="{78A0A3B5-23BE-4556-BF49-FB152E8B1021}" presName="hierRoot2" presStyleCnt="0">
        <dgm:presLayoutVars>
          <dgm:hierBranch val="init"/>
        </dgm:presLayoutVars>
      </dgm:prSet>
      <dgm:spPr/>
    </dgm:pt>
    <dgm:pt modelId="{C866A882-12CB-40CE-B2D4-CBCBB14F2EE6}" type="pres">
      <dgm:prSet presAssocID="{78A0A3B5-23BE-4556-BF49-FB152E8B1021}" presName="rootComposite" presStyleCnt="0"/>
      <dgm:spPr/>
    </dgm:pt>
    <dgm:pt modelId="{61877C4C-F092-4FDC-B8BC-690794AD3F69}" type="pres">
      <dgm:prSet presAssocID="{78A0A3B5-23BE-4556-BF49-FB152E8B1021}" presName="rootText" presStyleLbl="node3" presStyleIdx="5" presStyleCnt="10">
        <dgm:presLayoutVars>
          <dgm:chPref val="3"/>
        </dgm:presLayoutVars>
      </dgm:prSet>
      <dgm:spPr/>
    </dgm:pt>
    <dgm:pt modelId="{C8500E05-4257-4745-B232-85746F8F561E}" type="pres">
      <dgm:prSet presAssocID="{78A0A3B5-23BE-4556-BF49-FB152E8B1021}" presName="rootConnector" presStyleLbl="node3" presStyleIdx="5" presStyleCnt="10"/>
      <dgm:spPr/>
    </dgm:pt>
    <dgm:pt modelId="{2C6AADFE-911C-471F-B9F1-C8F4BF3D965E}" type="pres">
      <dgm:prSet presAssocID="{78A0A3B5-23BE-4556-BF49-FB152E8B1021}" presName="hierChild4" presStyleCnt="0"/>
      <dgm:spPr/>
    </dgm:pt>
    <dgm:pt modelId="{FA926EE3-D01F-416A-8EC9-268B152644EE}" type="pres">
      <dgm:prSet presAssocID="{78A0A3B5-23BE-4556-BF49-FB152E8B1021}" presName="hierChild5" presStyleCnt="0"/>
      <dgm:spPr/>
    </dgm:pt>
    <dgm:pt modelId="{9CBEF963-E6C5-4ED7-971B-77FAF51B75AE}" type="pres">
      <dgm:prSet presAssocID="{F5982222-884D-443A-B1A6-825CFC71D8D1}" presName="Name37" presStyleLbl="parChTrans1D3" presStyleIdx="6" presStyleCnt="10"/>
      <dgm:spPr/>
    </dgm:pt>
    <dgm:pt modelId="{3FFB52F8-1D42-4039-8086-688C362CB948}" type="pres">
      <dgm:prSet presAssocID="{558D4D06-98A9-4C14-8986-08C26E0609F9}" presName="hierRoot2" presStyleCnt="0">
        <dgm:presLayoutVars>
          <dgm:hierBranch val="init"/>
        </dgm:presLayoutVars>
      </dgm:prSet>
      <dgm:spPr/>
    </dgm:pt>
    <dgm:pt modelId="{93A92BB2-6609-43E9-930E-8055F91003A7}" type="pres">
      <dgm:prSet presAssocID="{558D4D06-98A9-4C14-8986-08C26E0609F9}" presName="rootComposite" presStyleCnt="0"/>
      <dgm:spPr/>
    </dgm:pt>
    <dgm:pt modelId="{20ECD35E-5A5E-4105-8CCE-16441BE61B9C}" type="pres">
      <dgm:prSet presAssocID="{558D4D06-98A9-4C14-8986-08C26E0609F9}" presName="rootText" presStyleLbl="node3" presStyleIdx="6" presStyleCnt="10">
        <dgm:presLayoutVars>
          <dgm:chPref val="3"/>
        </dgm:presLayoutVars>
      </dgm:prSet>
      <dgm:spPr/>
    </dgm:pt>
    <dgm:pt modelId="{409C9CE7-3959-495C-A664-368160516671}" type="pres">
      <dgm:prSet presAssocID="{558D4D06-98A9-4C14-8986-08C26E0609F9}" presName="rootConnector" presStyleLbl="node3" presStyleIdx="6" presStyleCnt="10"/>
      <dgm:spPr/>
    </dgm:pt>
    <dgm:pt modelId="{F7005097-18CE-47B2-AF11-7B9C6E4F2A62}" type="pres">
      <dgm:prSet presAssocID="{558D4D06-98A9-4C14-8986-08C26E0609F9}" presName="hierChild4" presStyleCnt="0"/>
      <dgm:spPr/>
    </dgm:pt>
    <dgm:pt modelId="{B0F3540D-A98B-4CE5-A674-ACFBB10C8203}" type="pres">
      <dgm:prSet presAssocID="{558D4D06-98A9-4C14-8986-08C26E0609F9}" presName="hierChild5" presStyleCnt="0"/>
      <dgm:spPr/>
    </dgm:pt>
    <dgm:pt modelId="{A0C911BA-0C2E-416C-8ABE-D8035AEFB8A6}" type="pres">
      <dgm:prSet presAssocID="{EDCBFDD8-4FB7-4E21-9C1F-A0B537A42B2E}" presName="Name37" presStyleLbl="parChTrans1D3" presStyleIdx="7" presStyleCnt="10"/>
      <dgm:spPr/>
    </dgm:pt>
    <dgm:pt modelId="{100E0F03-E361-4E0D-8EB3-E4EC65473B84}" type="pres">
      <dgm:prSet presAssocID="{15D0431A-1E15-4391-AEAC-CE0B9C3A8A3F}" presName="hierRoot2" presStyleCnt="0">
        <dgm:presLayoutVars>
          <dgm:hierBranch val="init"/>
        </dgm:presLayoutVars>
      </dgm:prSet>
      <dgm:spPr/>
    </dgm:pt>
    <dgm:pt modelId="{008E360A-8589-40CB-874B-BE4C34CAE69C}" type="pres">
      <dgm:prSet presAssocID="{15D0431A-1E15-4391-AEAC-CE0B9C3A8A3F}" presName="rootComposite" presStyleCnt="0"/>
      <dgm:spPr/>
    </dgm:pt>
    <dgm:pt modelId="{1785B0C5-EB8A-48CA-A036-C07DF22E3FA2}" type="pres">
      <dgm:prSet presAssocID="{15D0431A-1E15-4391-AEAC-CE0B9C3A8A3F}" presName="rootText" presStyleLbl="node3" presStyleIdx="7" presStyleCnt="10">
        <dgm:presLayoutVars>
          <dgm:chPref val="3"/>
        </dgm:presLayoutVars>
      </dgm:prSet>
      <dgm:spPr/>
    </dgm:pt>
    <dgm:pt modelId="{166880F3-74CE-4D7E-9922-164CB025458E}" type="pres">
      <dgm:prSet presAssocID="{15D0431A-1E15-4391-AEAC-CE0B9C3A8A3F}" presName="rootConnector" presStyleLbl="node3" presStyleIdx="7" presStyleCnt="10"/>
      <dgm:spPr/>
    </dgm:pt>
    <dgm:pt modelId="{1319D49C-D49E-4893-A667-122F656BCAF8}" type="pres">
      <dgm:prSet presAssocID="{15D0431A-1E15-4391-AEAC-CE0B9C3A8A3F}" presName="hierChild4" presStyleCnt="0"/>
      <dgm:spPr/>
    </dgm:pt>
    <dgm:pt modelId="{26072E72-B5A0-4B00-AF92-734DD68801D2}" type="pres">
      <dgm:prSet presAssocID="{15D0431A-1E15-4391-AEAC-CE0B9C3A8A3F}" presName="hierChild5" presStyleCnt="0"/>
      <dgm:spPr/>
    </dgm:pt>
    <dgm:pt modelId="{4BBA2896-BE6B-4ABC-A1B3-41D84701D63B}" type="pres">
      <dgm:prSet presAssocID="{7BC6E1D0-254D-4D14-B3E0-7B5D68EE0FB9}" presName="hierChild5" presStyleCnt="0"/>
      <dgm:spPr/>
    </dgm:pt>
    <dgm:pt modelId="{7050BD9D-853B-4643-BD61-0B7833C7A471}" type="pres">
      <dgm:prSet presAssocID="{8CD29EB2-0F48-41C7-AD78-8B188CE71B32}" presName="Name37" presStyleLbl="parChTrans1D2" presStyleIdx="3" presStyleCnt="4"/>
      <dgm:spPr/>
    </dgm:pt>
    <dgm:pt modelId="{4F09B1CD-39F1-4658-90E9-C23DE58980DA}" type="pres">
      <dgm:prSet presAssocID="{300A20D7-0B1F-464B-9A4A-E55202761F6C}" presName="hierRoot2" presStyleCnt="0">
        <dgm:presLayoutVars>
          <dgm:hierBranch val="init"/>
        </dgm:presLayoutVars>
      </dgm:prSet>
      <dgm:spPr/>
    </dgm:pt>
    <dgm:pt modelId="{3C936947-07A7-4266-B448-D5A24E4EFAC9}" type="pres">
      <dgm:prSet presAssocID="{300A20D7-0B1F-464B-9A4A-E55202761F6C}" presName="rootComposite" presStyleCnt="0"/>
      <dgm:spPr/>
    </dgm:pt>
    <dgm:pt modelId="{E3C592A8-F2D3-46C6-9954-D5A3A5D0C87E}" type="pres">
      <dgm:prSet presAssocID="{300A20D7-0B1F-464B-9A4A-E55202761F6C}" presName="rootText" presStyleLbl="node2" presStyleIdx="3" presStyleCnt="4">
        <dgm:presLayoutVars>
          <dgm:chPref val="3"/>
        </dgm:presLayoutVars>
      </dgm:prSet>
      <dgm:spPr/>
    </dgm:pt>
    <dgm:pt modelId="{D4F5D4F8-6C30-4107-A776-93845E2A3EE6}" type="pres">
      <dgm:prSet presAssocID="{300A20D7-0B1F-464B-9A4A-E55202761F6C}" presName="rootConnector" presStyleLbl="node2" presStyleIdx="3" presStyleCnt="4"/>
      <dgm:spPr/>
    </dgm:pt>
    <dgm:pt modelId="{C122A225-6CBD-47E7-A425-61118B48ABA6}" type="pres">
      <dgm:prSet presAssocID="{300A20D7-0B1F-464B-9A4A-E55202761F6C}" presName="hierChild4" presStyleCnt="0"/>
      <dgm:spPr/>
    </dgm:pt>
    <dgm:pt modelId="{BE4A3386-B23B-4AE5-B89D-D8AFE9758804}" type="pres">
      <dgm:prSet presAssocID="{FAA0F716-0F97-43E5-AFE7-A2E99A6F0B39}" presName="Name37" presStyleLbl="parChTrans1D3" presStyleIdx="8" presStyleCnt="10"/>
      <dgm:spPr/>
    </dgm:pt>
    <dgm:pt modelId="{DB1FE718-85E7-4201-A2AE-A3A71F509C7A}" type="pres">
      <dgm:prSet presAssocID="{FB9DABE9-F400-429F-A8C2-F60D5186071E}" presName="hierRoot2" presStyleCnt="0">
        <dgm:presLayoutVars>
          <dgm:hierBranch val="init"/>
        </dgm:presLayoutVars>
      </dgm:prSet>
      <dgm:spPr/>
    </dgm:pt>
    <dgm:pt modelId="{A801743C-D3CA-44A5-8F95-2E668E3C134B}" type="pres">
      <dgm:prSet presAssocID="{FB9DABE9-F400-429F-A8C2-F60D5186071E}" presName="rootComposite" presStyleCnt="0"/>
      <dgm:spPr/>
    </dgm:pt>
    <dgm:pt modelId="{261E4798-F7CC-40B9-8791-DE576329135A}" type="pres">
      <dgm:prSet presAssocID="{FB9DABE9-F400-429F-A8C2-F60D5186071E}" presName="rootText" presStyleLbl="node3" presStyleIdx="8" presStyleCnt="10">
        <dgm:presLayoutVars>
          <dgm:chPref val="3"/>
        </dgm:presLayoutVars>
      </dgm:prSet>
      <dgm:spPr/>
    </dgm:pt>
    <dgm:pt modelId="{9D607F43-D9A6-4973-B18D-EACEA28A07B0}" type="pres">
      <dgm:prSet presAssocID="{FB9DABE9-F400-429F-A8C2-F60D5186071E}" presName="rootConnector" presStyleLbl="node3" presStyleIdx="8" presStyleCnt="10"/>
      <dgm:spPr/>
    </dgm:pt>
    <dgm:pt modelId="{11D2F4A4-E243-49CD-B0EA-DB3BB709CB88}" type="pres">
      <dgm:prSet presAssocID="{FB9DABE9-F400-429F-A8C2-F60D5186071E}" presName="hierChild4" presStyleCnt="0"/>
      <dgm:spPr/>
    </dgm:pt>
    <dgm:pt modelId="{3F0DDCCF-80BD-4C15-99EC-142D149F8438}" type="pres">
      <dgm:prSet presAssocID="{FB9DABE9-F400-429F-A8C2-F60D5186071E}" presName="hierChild5" presStyleCnt="0"/>
      <dgm:spPr/>
    </dgm:pt>
    <dgm:pt modelId="{BF2D32E3-25BD-413B-B830-7572EB0D8059}" type="pres">
      <dgm:prSet presAssocID="{455D8E7A-452D-4F58-A252-36BB58A77415}" presName="Name37" presStyleLbl="parChTrans1D3" presStyleIdx="9" presStyleCnt="10"/>
      <dgm:spPr/>
    </dgm:pt>
    <dgm:pt modelId="{E1E074C9-AA94-49E3-87C1-0FFDCD7ADA28}" type="pres">
      <dgm:prSet presAssocID="{1CE930B9-1F04-4907-9D0A-FA8F81FBFA25}" presName="hierRoot2" presStyleCnt="0">
        <dgm:presLayoutVars>
          <dgm:hierBranch val="init"/>
        </dgm:presLayoutVars>
      </dgm:prSet>
      <dgm:spPr/>
    </dgm:pt>
    <dgm:pt modelId="{101CC9A4-377F-496C-87EC-E987E71750C2}" type="pres">
      <dgm:prSet presAssocID="{1CE930B9-1F04-4907-9D0A-FA8F81FBFA25}" presName="rootComposite" presStyleCnt="0"/>
      <dgm:spPr/>
    </dgm:pt>
    <dgm:pt modelId="{0FAC0B8B-E370-4D15-B098-0BCC331C1DE0}" type="pres">
      <dgm:prSet presAssocID="{1CE930B9-1F04-4907-9D0A-FA8F81FBFA25}" presName="rootText" presStyleLbl="node3" presStyleIdx="9" presStyleCnt="10">
        <dgm:presLayoutVars>
          <dgm:chPref val="3"/>
        </dgm:presLayoutVars>
      </dgm:prSet>
      <dgm:spPr/>
    </dgm:pt>
    <dgm:pt modelId="{48FDB4C4-395C-425F-BCFD-1143371F9C6C}" type="pres">
      <dgm:prSet presAssocID="{1CE930B9-1F04-4907-9D0A-FA8F81FBFA25}" presName="rootConnector" presStyleLbl="node3" presStyleIdx="9" presStyleCnt="10"/>
      <dgm:spPr/>
    </dgm:pt>
    <dgm:pt modelId="{7150310F-9DB2-46EC-A4E1-269F815FF82A}" type="pres">
      <dgm:prSet presAssocID="{1CE930B9-1F04-4907-9D0A-FA8F81FBFA25}" presName="hierChild4" presStyleCnt="0"/>
      <dgm:spPr/>
    </dgm:pt>
    <dgm:pt modelId="{E0FB4FC7-9EF6-40F5-BBC1-48CB9E168C00}" type="pres">
      <dgm:prSet presAssocID="{1CE930B9-1F04-4907-9D0A-FA8F81FBFA25}" presName="hierChild5" presStyleCnt="0"/>
      <dgm:spPr/>
    </dgm:pt>
    <dgm:pt modelId="{6C86FDEC-F9B1-4470-B82A-780A97FFB39C}" type="pres">
      <dgm:prSet presAssocID="{300A20D7-0B1F-464B-9A4A-E55202761F6C}" presName="hierChild5" presStyleCnt="0"/>
      <dgm:spPr/>
    </dgm:pt>
    <dgm:pt modelId="{7B3D9574-F5D7-4548-8AA4-53E579E73752}" type="pres">
      <dgm:prSet presAssocID="{2F78F7AC-3C2B-4834-A542-A3530639DA6C}" presName="hierChild3" presStyleCnt="0"/>
      <dgm:spPr/>
    </dgm:pt>
  </dgm:ptLst>
  <dgm:cxnLst>
    <dgm:cxn modelId="{50E82A03-6048-41BC-9B02-4B42C01F9AD6}" type="presOf" srcId="{3A8FECE9-1158-4109-A08C-DDF9959E8D7C}" destId="{83EF2663-AF30-428F-A5A3-0A506D9B553F}" srcOrd="0" destOrd="0" presId="urn:microsoft.com/office/officeart/2005/8/layout/orgChart1"/>
    <dgm:cxn modelId="{07807206-F4EF-4127-9D0D-58B58684B4F9}" type="presOf" srcId="{A83E3EC8-D0CE-461C-B757-16E76C59D40D}" destId="{02586335-33BB-4DBE-BF44-0D464303879D}" srcOrd="1" destOrd="0" presId="urn:microsoft.com/office/officeart/2005/8/layout/orgChart1"/>
    <dgm:cxn modelId="{D9212F1A-8380-4176-AFCB-EDFD6FB6AEE9}" type="presOf" srcId="{8F5BC01F-4CEA-4CB5-9CAF-AE43E9F2683D}" destId="{45954F1C-04E8-4F77-890A-13C90797FA3A}" srcOrd="1" destOrd="0" presId="urn:microsoft.com/office/officeart/2005/8/layout/orgChart1"/>
    <dgm:cxn modelId="{4BB5651A-DE63-475F-8112-13479F6D9F1C}" type="presOf" srcId="{300A20D7-0B1F-464B-9A4A-E55202761F6C}" destId="{D4F5D4F8-6C30-4107-A776-93845E2A3EE6}" srcOrd="1" destOrd="0" presId="urn:microsoft.com/office/officeart/2005/8/layout/orgChart1"/>
    <dgm:cxn modelId="{87BC331E-BBFE-4969-8C93-29C88F662DA2}" srcId="{AC12E118-37E0-4F2C-819B-39F83918D6AA}" destId="{2F78F7AC-3C2B-4834-A542-A3530639DA6C}" srcOrd="0" destOrd="0" parTransId="{871695F7-5C90-4C78-9C01-1EE8E80A63DA}" sibTransId="{9A287C66-14AE-4659-8BA1-806D20BA81AB}"/>
    <dgm:cxn modelId="{F75DF323-536F-46E0-AB01-F0650FEA2718}" type="presOf" srcId="{C337CA7B-ED59-4979-8E25-914DC263DEA2}" destId="{F0A6B3B9-21AA-4CDF-B28D-C949D1F26700}" srcOrd="1" destOrd="0" presId="urn:microsoft.com/office/officeart/2005/8/layout/orgChart1"/>
    <dgm:cxn modelId="{8021262A-A05E-400B-8C7F-33687BE4C5C2}" type="presOf" srcId="{558D4D06-98A9-4C14-8986-08C26E0609F9}" destId="{409C9CE7-3959-495C-A664-368160516671}" srcOrd="1" destOrd="0" presId="urn:microsoft.com/office/officeart/2005/8/layout/orgChart1"/>
    <dgm:cxn modelId="{6646EE2A-30E8-43BD-B114-CC670DBF70A5}" type="presOf" srcId="{8CD29EB2-0F48-41C7-AD78-8B188CE71B32}" destId="{7050BD9D-853B-4643-BD61-0B7833C7A471}" srcOrd="0" destOrd="0" presId="urn:microsoft.com/office/officeart/2005/8/layout/orgChart1"/>
    <dgm:cxn modelId="{412C7B2D-FD50-4004-AA83-F61515ABD1C1}" type="presOf" srcId="{7EDBC4D6-DDFE-47FC-A1C4-CBBAC8C6707E}" destId="{C11D7023-5856-4E12-9028-87AC955C5806}" srcOrd="0" destOrd="0" presId="urn:microsoft.com/office/officeart/2005/8/layout/orgChart1"/>
    <dgm:cxn modelId="{20B85A34-4407-427E-83F0-6ABC8335DD1C}" type="presOf" srcId="{15D0431A-1E15-4391-AEAC-CE0B9C3A8A3F}" destId="{166880F3-74CE-4D7E-9922-164CB025458E}" srcOrd="1" destOrd="0" presId="urn:microsoft.com/office/officeart/2005/8/layout/orgChart1"/>
    <dgm:cxn modelId="{14EC0A3C-06E1-4236-B9D4-A5730AE094AE}" type="presOf" srcId="{1CE930B9-1F04-4907-9D0A-FA8F81FBFA25}" destId="{0FAC0B8B-E370-4D15-B098-0BCC331C1DE0}" srcOrd="0" destOrd="0" presId="urn:microsoft.com/office/officeart/2005/8/layout/orgChart1"/>
    <dgm:cxn modelId="{480C193E-DB38-4030-93A0-B23303544164}" srcId="{7BC6E1D0-254D-4D14-B3E0-7B5D68EE0FB9}" destId="{78A0A3B5-23BE-4556-BF49-FB152E8B1021}" srcOrd="0" destOrd="0" parTransId="{E972EA37-50D2-4504-9D37-3D406E79777B}" sibTransId="{9D714DE8-22E4-4B39-A923-716260B3ECA0}"/>
    <dgm:cxn modelId="{B35B663E-B371-41B1-9863-DD10705D00B9}" type="presOf" srcId="{3629F8D0-073D-41F8-9EF2-8D566D8E19DE}" destId="{9F36D4BC-C66C-43B1-9DFF-E849DC499969}" srcOrd="0" destOrd="0" presId="urn:microsoft.com/office/officeart/2005/8/layout/orgChart1"/>
    <dgm:cxn modelId="{26539B5B-5D8C-46CE-91CB-6171F766D3BA}" type="presOf" srcId="{1F555854-DC18-4456-848A-D6AAAC5B1AF1}" destId="{5EDBFE4E-869B-493F-9C83-9C968B16CEC5}" srcOrd="0" destOrd="0" presId="urn:microsoft.com/office/officeart/2005/8/layout/orgChart1"/>
    <dgm:cxn modelId="{690E6243-2664-4E82-96EE-B183AA1F54DA}" type="presOf" srcId="{1CE930B9-1F04-4907-9D0A-FA8F81FBFA25}" destId="{48FDB4C4-395C-425F-BCFD-1143371F9C6C}" srcOrd="1" destOrd="0" presId="urn:microsoft.com/office/officeart/2005/8/layout/orgChart1"/>
    <dgm:cxn modelId="{B93D6866-E57B-4E21-84A8-DA2A5E7F3BA2}" srcId="{2F78F7AC-3C2B-4834-A542-A3530639DA6C}" destId="{300A20D7-0B1F-464B-9A4A-E55202761F6C}" srcOrd="3" destOrd="0" parTransId="{8CD29EB2-0F48-41C7-AD78-8B188CE71B32}" sibTransId="{BDD08BB3-A6E3-46E1-B089-85ED971F6CFE}"/>
    <dgm:cxn modelId="{FC380F49-B8DA-443F-B040-4CC331207E17}" type="presOf" srcId="{3A8FECE9-1158-4109-A08C-DDF9959E8D7C}" destId="{7E561D51-51CB-4B29-9767-5CF1EEA68401}" srcOrd="1" destOrd="0" presId="urn:microsoft.com/office/officeart/2005/8/layout/orgChart1"/>
    <dgm:cxn modelId="{6B9F3669-ED31-4D9B-96E0-3B2CCC736F48}" type="presOf" srcId="{455D8E7A-452D-4F58-A252-36BB58A77415}" destId="{BF2D32E3-25BD-413B-B830-7572EB0D8059}" srcOrd="0" destOrd="0" presId="urn:microsoft.com/office/officeart/2005/8/layout/orgChart1"/>
    <dgm:cxn modelId="{4DA99849-44E3-4F80-B6F3-45C9A87E5111}" srcId="{9B41E577-3564-4944-8D78-7772333D0ADE}" destId="{C337CA7B-ED59-4979-8E25-914DC263DEA2}" srcOrd="2" destOrd="0" parTransId="{372AA022-13F1-43E0-BF2F-451C0466A36A}" sibTransId="{28FA9FED-2AFE-4FC4-B4BC-8FABD310A7C0}"/>
    <dgm:cxn modelId="{E6B2AD4B-25F4-442B-B3C9-7CC81DE4392A}" type="presOf" srcId="{2F78F7AC-3C2B-4834-A542-A3530639DA6C}" destId="{8AB41492-DBF3-46AB-8A82-7C081E7DE61D}" srcOrd="1" destOrd="0" presId="urn:microsoft.com/office/officeart/2005/8/layout/orgChart1"/>
    <dgm:cxn modelId="{BFB1B86B-F238-436D-982B-0713707AAA4B}" srcId="{9B41E577-3564-4944-8D78-7772333D0ADE}" destId="{3A8FECE9-1158-4109-A08C-DDF9959E8D7C}" srcOrd="0" destOrd="0" parTransId="{1F555854-DC18-4456-848A-D6AAAC5B1AF1}" sibTransId="{8D0B45DC-D5F2-4196-85F0-9B1FE916231E}"/>
    <dgm:cxn modelId="{76E5D96C-232D-42B1-9ABC-BB54B614A65D}" type="presOf" srcId="{9B41E577-3564-4944-8D78-7772333D0ADE}" destId="{0FA0CCB6-C8C4-4FF5-8A73-74841209402F}" srcOrd="0" destOrd="0" presId="urn:microsoft.com/office/officeart/2005/8/layout/orgChart1"/>
    <dgm:cxn modelId="{9408336D-A084-45DC-B38A-9EEF978907AB}" type="presOf" srcId="{E99676B0-7DFE-4D18-8F0C-4FABFBFCF19F}" destId="{C938366F-BB3B-4498-B812-B6F3004D8DC0}" srcOrd="1" destOrd="0" presId="urn:microsoft.com/office/officeart/2005/8/layout/orgChart1"/>
    <dgm:cxn modelId="{4EF9CA6D-1545-4815-B50D-D38BE740BD35}" type="presOf" srcId="{4701800F-2115-4577-A0D7-4A188EDE3B2C}" destId="{DC90E609-5D02-4306-91CD-C715150C7CB5}" srcOrd="0" destOrd="0" presId="urn:microsoft.com/office/officeart/2005/8/layout/orgChart1"/>
    <dgm:cxn modelId="{1640D66E-B7E7-47C7-9B57-B5F073934B69}" type="presOf" srcId="{558D4D06-98A9-4C14-8986-08C26E0609F9}" destId="{20ECD35E-5A5E-4105-8CCE-16441BE61B9C}" srcOrd="0" destOrd="0" presId="urn:microsoft.com/office/officeart/2005/8/layout/orgChart1"/>
    <dgm:cxn modelId="{60792B50-5322-42B9-8837-CB16151F0183}" type="presOf" srcId="{FAA0F716-0F97-43E5-AFE7-A2E99A6F0B39}" destId="{BE4A3386-B23B-4AE5-B89D-D8AFE9758804}" srcOrd="0" destOrd="0" presId="urn:microsoft.com/office/officeart/2005/8/layout/orgChart1"/>
    <dgm:cxn modelId="{C3E22B50-CB29-4BB4-997F-54BF9C930ECB}" type="presOf" srcId="{9B41E577-3564-4944-8D78-7772333D0ADE}" destId="{8DCCB97F-D6FF-4128-A435-90E29AA6C71E}" srcOrd="1" destOrd="0" presId="urn:microsoft.com/office/officeart/2005/8/layout/orgChart1"/>
    <dgm:cxn modelId="{3FCDFC52-0388-460E-99F0-C91FC57F0061}" type="presOf" srcId="{78A0A3B5-23BE-4556-BF49-FB152E8B1021}" destId="{C8500E05-4257-4745-B232-85746F8F561E}" srcOrd="1" destOrd="0" presId="urn:microsoft.com/office/officeart/2005/8/layout/orgChart1"/>
    <dgm:cxn modelId="{29B40356-B67B-4E39-B1EC-EAB47FFD6E3C}" type="presOf" srcId="{EDCBFDD8-4FB7-4E21-9C1F-A0B537A42B2E}" destId="{A0C911BA-0C2E-416C-8ABE-D8035AEFB8A6}" srcOrd="0" destOrd="0" presId="urn:microsoft.com/office/officeart/2005/8/layout/orgChart1"/>
    <dgm:cxn modelId="{6D571778-76D4-490E-A105-6834DEA404CA}" type="presOf" srcId="{C337CA7B-ED59-4979-8E25-914DC263DEA2}" destId="{DD442BDD-4DB1-48B2-9732-30A095EE4DCE}" srcOrd="0" destOrd="0" presId="urn:microsoft.com/office/officeart/2005/8/layout/orgChart1"/>
    <dgm:cxn modelId="{FDB74279-2ECD-4B5D-9A2E-3720754234CD}" type="presOf" srcId="{ACCAA256-6B67-42EC-8D36-937421F06042}" destId="{98E15E4C-E6B2-45E2-A9DA-5EF9517A5AAE}" srcOrd="0" destOrd="0" presId="urn:microsoft.com/office/officeart/2005/8/layout/orgChart1"/>
    <dgm:cxn modelId="{A66E7959-8516-4F06-A44F-6B4174E51A92}" type="presOf" srcId="{FE93196B-349E-4A8E-A938-AE4C8CBB13CB}" destId="{EFFFEB4D-357A-4345-8AFC-084F081F5210}" srcOrd="0" destOrd="0" presId="urn:microsoft.com/office/officeart/2005/8/layout/orgChart1"/>
    <dgm:cxn modelId="{1B92587C-C13A-4A24-A24D-D05685AB36CD}" type="presOf" srcId="{FB9DABE9-F400-429F-A8C2-F60D5186071E}" destId="{261E4798-F7CC-40B9-8791-DE576329135A}" srcOrd="0" destOrd="0" presId="urn:microsoft.com/office/officeart/2005/8/layout/orgChart1"/>
    <dgm:cxn modelId="{0467A57D-62D3-4814-B359-9AB7B42C286F}" type="presOf" srcId="{D4B246FE-CBC7-4295-BFEC-E61DA600253E}" destId="{9597075B-1950-4A4D-81DD-911D79A1BF34}" srcOrd="0" destOrd="0" presId="urn:microsoft.com/office/officeart/2005/8/layout/orgChart1"/>
    <dgm:cxn modelId="{4FA51782-7BFE-4BC5-9B98-54C5B89CF149}" srcId="{7BC6E1D0-254D-4D14-B3E0-7B5D68EE0FB9}" destId="{15D0431A-1E15-4391-AEAC-CE0B9C3A8A3F}" srcOrd="2" destOrd="0" parTransId="{EDCBFDD8-4FB7-4E21-9C1F-A0B537A42B2E}" sibTransId="{1B396CEE-FD37-4581-A9C9-404A869F146D}"/>
    <dgm:cxn modelId="{AE1F3983-9CA4-4705-A35F-5BB8C50BACDB}" type="presOf" srcId="{15D0431A-1E15-4391-AEAC-CE0B9C3A8A3F}" destId="{1785B0C5-EB8A-48CA-A036-C07DF22E3FA2}" srcOrd="0" destOrd="0" presId="urn:microsoft.com/office/officeart/2005/8/layout/orgChart1"/>
    <dgm:cxn modelId="{17B30884-411B-403B-AC00-56BB99B1CA55}" type="presOf" srcId="{4701800F-2115-4577-A0D7-4A188EDE3B2C}" destId="{F2D2FF83-8947-4854-9DDA-CA8A796D2AAB}" srcOrd="1" destOrd="0" presId="urn:microsoft.com/office/officeart/2005/8/layout/orgChart1"/>
    <dgm:cxn modelId="{EC4D1E85-95BA-4A9F-9FA8-59520881E8D3}" type="presOf" srcId="{E972EA37-50D2-4504-9D37-3D406E79777B}" destId="{338DBAED-E5BB-4D5F-971F-814ED982D0B5}" srcOrd="0" destOrd="0" presId="urn:microsoft.com/office/officeart/2005/8/layout/orgChart1"/>
    <dgm:cxn modelId="{0A80F793-5E8A-47B0-B2D7-723B004B9269}" type="presOf" srcId="{AC12E118-37E0-4F2C-819B-39F83918D6AA}" destId="{E787F1C3-983E-4450-87D4-6DA6D74BCCF7}" srcOrd="0" destOrd="0" presId="urn:microsoft.com/office/officeart/2005/8/layout/orgChart1"/>
    <dgm:cxn modelId="{29EE1998-C8AA-4D8B-B57E-370F0D3D7AB7}" type="presOf" srcId="{300A20D7-0B1F-464B-9A4A-E55202761F6C}" destId="{E3C592A8-F2D3-46C6-9954-D5A3A5D0C87E}" srcOrd="0" destOrd="0" presId="urn:microsoft.com/office/officeart/2005/8/layout/orgChart1"/>
    <dgm:cxn modelId="{B1B0AB98-2651-462C-AB99-4162A50DCCD9}" srcId="{2F78F7AC-3C2B-4834-A542-A3530639DA6C}" destId="{7BC6E1D0-254D-4D14-B3E0-7B5D68EE0FB9}" srcOrd="2" destOrd="0" parTransId="{FE93196B-349E-4A8E-A938-AE4C8CBB13CB}" sibTransId="{A9A0A790-9BDE-46FA-80D7-B42558D94B64}"/>
    <dgm:cxn modelId="{DEDDFA9F-0550-4001-BE04-86ED729B6330}" type="presOf" srcId="{7BC6E1D0-254D-4D14-B3E0-7B5D68EE0FB9}" destId="{E3C98E89-AF4B-4274-8D2E-B42507D8E8CB}" srcOrd="1" destOrd="0" presId="urn:microsoft.com/office/officeart/2005/8/layout/orgChart1"/>
    <dgm:cxn modelId="{A4D076A1-264C-43B9-93EA-1D39BEB89E87}" srcId="{9B41E577-3564-4944-8D78-7772333D0ADE}" destId="{4701800F-2115-4577-A0D7-4A188EDE3B2C}" srcOrd="1" destOrd="0" parTransId="{7EDBC4D6-DDFE-47FC-A1C4-CBBAC8C6707E}" sibTransId="{C1A68456-4621-43D4-A4BF-F468F815C1BC}"/>
    <dgm:cxn modelId="{E8ECE0A1-C48B-4C39-B780-5F999CECDE72}" type="presOf" srcId="{F5982222-884D-443A-B1A6-825CFC71D8D1}" destId="{9CBEF963-E6C5-4ED7-971B-77FAF51B75AE}" srcOrd="0" destOrd="0" presId="urn:microsoft.com/office/officeart/2005/8/layout/orgChart1"/>
    <dgm:cxn modelId="{4CD050BC-76C8-4189-B8C4-D0070971B687}" srcId="{300A20D7-0B1F-464B-9A4A-E55202761F6C}" destId="{FB9DABE9-F400-429F-A8C2-F60D5186071E}" srcOrd="0" destOrd="0" parTransId="{FAA0F716-0F97-43E5-AFE7-A2E99A6F0B39}" sibTransId="{70B4892B-00E6-499F-9C13-9AF731918AC0}"/>
    <dgm:cxn modelId="{4E7BF5BC-308C-4A25-A4B2-38D71552C6BD}" type="presOf" srcId="{FB9DABE9-F400-429F-A8C2-F60D5186071E}" destId="{9D607F43-D9A6-4973-B18D-EACEA28A07B0}" srcOrd="1" destOrd="0" presId="urn:microsoft.com/office/officeart/2005/8/layout/orgChart1"/>
    <dgm:cxn modelId="{DDADDEBE-426F-494A-B655-D5637AEAB020}" srcId="{2F78F7AC-3C2B-4834-A542-A3530639DA6C}" destId="{9B41E577-3564-4944-8D78-7772333D0ADE}" srcOrd="0" destOrd="0" parTransId="{71D9B3AD-3AAC-40E3-B293-B9C9038C8725}" sibTransId="{AF2837AB-6FF1-4E0F-8B32-1A1386D94B69}"/>
    <dgm:cxn modelId="{1DD1ADC3-FE5E-4612-B301-5B650B7F54C6}" type="presOf" srcId="{7BC6E1D0-254D-4D14-B3E0-7B5D68EE0FB9}" destId="{5F1C741A-5926-485E-A4E2-BFCB38E556D8}" srcOrd="0" destOrd="0" presId="urn:microsoft.com/office/officeart/2005/8/layout/orgChart1"/>
    <dgm:cxn modelId="{8BEB06D1-F8C2-4C62-888C-22E755B10BF9}" type="presOf" srcId="{2F78F7AC-3C2B-4834-A542-A3530639DA6C}" destId="{3AA059D8-B03E-432E-81BF-4FBC16151AEF}" srcOrd="0" destOrd="0" presId="urn:microsoft.com/office/officeart/2005/8/layout/orgChart1"/>
    <dgm:cxn modelId="{828309D5-8256-41C8-8BF8-FF57D829059C}" srcId="{8F5BC01F-4CEA-4CB5-9CAF-AE43E9F2683D}" destId="{A83E3EC8-D0CE-461C-B757-16E76C59D40D}" srcOrd="0" destOrd="0" parTransId="{3629F8D0-073D-41F8-9EF2-8D566D8E19DE}" sibTransId="{D5A412FD-E10B-40E4-A03A-DD0E83996EAB}"/>
    <dgm:cxn modelId="{3676B5D5-7F54-4AA8-B3BE-FF43C08B4EBB}" srcId="{7BC6E1D0-254D-4D14-B3E0-7B5D68EE0FB9}" destId="{558D4D06-98A9-4C14-8986-08C26E0609F9}" srcOrd="1" destOrd="0" parTransId="{F5982222-884D-443A-B1A6-825CFC71D8D1}" sibTransId="{57681DBA-3508-42E6-897D-01CDF7FF5C19}"/>
    <dgm:cxn modelId="{7C90E7D6-5064-47FC-9EFC-246B4D6437C6}" type="presOf" srcId="{A83E3EC8-D0CE-461C-B757-16E76C59D40D}" destId="{296D3F78-ABA9-4F96-AEC1-D55CF163149C}" srcOrd="0" destOrd="0" presId="urn:microsoft.com/office/officeart/2005/8/layout/orgChart1"/>
    <dgm:cxn modelId="{9C29F0D6-7ABF-4960-A6F9-949CC0D1B4D5}" type="presOf" srcId="{71D9B3AD-3AAC-40E3-B293-B9C9038C8725}" destId="{90454EB0-4D7C-4630-B4EC-4B126FEC9F0E}" srcOrd="0" destOrd="0" presId="urn:microsoft.com/office/officeart/2005/8/layout/orgChart1"/>
    <dgm:cxn modelId="{067D49DE-E5E0-441D-94FD-FDEAD18241B7}" type="presOf" srcId="{78A0A3B5-23BE-4556-BF49-FB152E8B1021}" destId="{61877C4C-F092-4FDC-B8BC-690794AD3F69}" srcOrd="0" destOrd="0" presId="urn:microsoft.com/office/officeart/2005/8/layout/orgChart1"/>
    <dgm:cxn modelId="{05ABAAE0-9B32-4F9C-AFE2-354EA0A8729B}" srcId="{300A20D7-0B1F-464B-9A4A-E55202761F6C}" destId="{1CE930B9-1F04-4907-9D0A-FA8F81FBFA25}" srcOrd="1" destOrd="0" parTransId="{455D8E7A-452D-4F58-A252-36BB58A77415}" sibTransId="{2E38D887-CE3D-4E20-8142-FCA432A569A5}"/>
    <dgm:cxn modelId="{A22BD2E3-F16E-479B-B6AE-79D624926DBD}" type="presOf" srcId="{8F5BC01F-4CEA-4CB5-9CAF-AE43E9F2683D}" destId="{AF3108FC-F547-43B8-833C-718AD49FA3A2}" srcOrd="0" destOrd="0" presId="urn:microsoft.com/office/officeart/2005/8/layout/orgChart1"/>
    <dgm:cxn modelId="{367ED0F3-3F91-499C-BDE8-4EEBC97CFED2}" type="presOf" srcId="{E99676B0-7DFE-4D18-8F0C-4FABFBFCF19F}" destId="{FB925ABC-4C34-4BD7-9B4C-2639F1B2E075}" srcOrd="0" destOrd="0" presId="urn:microsoft.com/office/officeart/2005/8/layout/orgChart1"/>
    <dgm:cxn modelId="{655EDEF6-9103-4F5D-853C-D2B535171D09}" type="presOf" srcId="{372AA022-13F1-43E0-BF2F-451C0466A36A}" destId="{5FC3FFD4-3085-4A9B-9005-38E9AE95F85D}" srcOrd="0" destOrd="0" presId="urn:microsoft.com/office/officeart/2005/8/layout/orgChart1"/>
    <dgm:cxn modelId="{60652EF8-9B4E-490D-AF04-4027CC9D043D}" srcId="{2F78F7AC-3C2B-4834-A542-A3530639DA6C}" destId="{8F5BC01F-4CEA-4CB5-9CAF-AE43E9F2683D}" srcOrd="1" destOrd="0" parTransId="{ACCAA256-6B67-42EC-8D36-937421F06042}" sibTransId="{5CD4C0F2-CE26-4E40-A76D-92CE54732582}"/>
    <dgm:cxn modelId="{4EB779FB-247E-48FA-87A6-6B89399406E4}" srcId="{8F5BC01F-4CEA-4CB5-9CAF-AE43E9F2683D}" destId="{E99676B0-7DFE-4D18-8F0C-4FABFBFCF19F}" srcOrd="1" destOrd="0" parTransId="{D4B246FE-CBC7-4295-BFEC-E61DA600253E}" sibTransId="{7A6FC968-9584-477C-8F78-A94B1203946F}"/>
    <dgm:cxn modelId="{99F0D7DC-5290-455B-A56E-C9B7625396E0}" type="presParOf" srcId="{E787F1C3-983E-4450-87D4-6DA6D74BCCF7}" destId="{0443F7AA-EE45-44AD-AAE5-3D849E8D4CA5}" srcOrd="0" destOrd="0" presId="urn:microsoft.com/office/officeart/2005/8/layout/orgChart1"/>
    <dgm:cxn modelId="{38AA19B3-62E0-47E3-8A04-4A182171C55C}" type="presParOf" srcId="{0443F7AA-EE45-44AD-AAE5-3D849E8D4CA5}" destId="{E5C3EA52-7969-4E35-B4DD-1C42D678C66D}" srcOrd="0" destOrd="0" presId="urn:microsoft.com/office/officeart/2005/8/layout/orgChart1"/>
    <dgm:cxn modelId="{64252EF4-292F-4ADB-A48E-C578BC2A06EA}" type="presParOf" srcId="{E5C3EA52-7969-4E35-B4DD-1C42D678C66D}" destId="{3AA059D8-B03E-432E-81BF-4FBC16151AEF}" srcOrd="0" destOrd="0" presId="urn:microsoft.com/office/officeart/2005/8/layout/orgChart1"/>
    <dgm:cxn modelId="{FFB4A402-2F46-4632-A1A7-F243E2F4EB2B}" type="presParOf" srcId="{E5C3EA52-7969-4E35-B4DD-1C42D678C66D}" destId="{8AB41492-DBF3-46AB-8A82-7C081E7DE61D}" srcOrd="1" destOrd="0" presId="urn:microsoft.com/office/officeart/2005/8/layout/orgChart1"/>
    <dgm:cxn modelId="{8EF78282-ED0B-4163-9D2A-A45711A955D0}" type="presParOf" srcId="{0443F7AA-EE45-44AD-AAE5-3D849E8D4CA5}" destId="{65F5A97F-7361-4815-83FB-DF05D4C09FB2}" srcOrd="1" destOrd="0" presId="urn:microsoft.com/office/officeart/2005/8/layout/orgChart1"/>
    <dgm:cxn modelId="{466FC84C-2058-4593-A1B6-911DB6118604}" type="presParOf" srcId="{65F5A97F-7361-4815-83FB-DF05D4C09FB2}" destId="{90454EB0-4D7C-4630-B4EC-4B126FEC9F0E}" srcOrd="0" destOrd="0" presId="urn:microsoft.com/office/officeart/2005/8/layout/orgChart1"/>
    <dgm:cxn modelId="{A642B067-C7B4-44E3-977A-AF02DD6DAEA8}" type="presParOf" srcId="{65F5A97F-7361-4815-83FB-DF05D4C09FB2}" destId="{4A23A971-FE2B-444B-B987-68F3CE90CE4E}" srcOrd="1" destOrd="0" presId="urn:microsoft.com/office/officeart/2005/8/layout/orgChart1"/>
    <dgm:cxn modelId="{C5F39E7B-EC30-46F5-A369-C56F505B194B}" type="presParOf" srcId="{4A23A971-FE2B-444B-B987-68F3CE90CE4E}" destId="{FF9B37EC-D135-4B2F-9B9A-BDA89C089225}" srcOrd="0" destOrd="0" presId="urn:microsoft.com/office/officeart/2005/8/layout/orgChart1"/>
    <dgm:cxn modelId="{87F943E7-AE5B-4897-8771-BDD3408E3C02}" type="presParOf" srcId="{FF9B37EC-D135-4B2F-9B9A-BDA89C089225}" destId="{0FA0CCB6-C8C4-4FF5-8A73-74841209402F}" srcOrd="0" destOrd="0" presId="urn:microsoft.com/office/officeart/2005/8/layout/orgChart1"/>
    <dgm:cxn modelId="{6901A5E4-D1F1-4C25-A2C2-689ED533028C}" type="presParOf" srcId="{FF9B37EC-D135-4B2F-9B9A-BDA89C089225}" destId="{8DCCB97F-D6FF-4128-A435-90E29AA6C71E}" srcOrd="1" destOrd="0" presId="urn:microsoft.com/office/officeart/2005/8/layout/orgChart1"/>
    <dgm:cxn modelId="{6EBEF5E1-BC67-4541-A774-392B4E14C963}" type="presParOf" srcId="{4A23A971-FE2B-444B-B987-68F3CE90CE4E}" destId="{56B38451-0E84-4343-950A-C88A6BD501F5}" srcOrd="1" destOrd="0" presId="urn:microsoft.com/office/officeart/2005/8/layout/orgChart1"/>
    <dgm:cxn modelId="{1F3957D9-3234-4C81-8CB4-8E0436E225D3}" type="presParOf" srcId="{56B38451-0E84-4343-950A-C88A6BD501F5}" destId="{5EDBFE4E-869B-493F-9C83-9C968B16CEC5}" srcOrd="0" destOrd="0" presId="urn:microsoft.com/office/officeart/2005/8/layout/orgChart1"/>
    <dgm:cxn modelId="{F9F5D7A8-B79F-4B73-9037-BA82A551F838}" type="presParOf" srcId="{56B38451-0E84-4343-950A-C88A6BD501F5}" destId="{796AE7A2-0EB7-4AE9-87A5-B90830D7E3DD}" srcOrd="1" destOrd="0" presId="urn:microsoft.com/office/officeart/2005/8/layout/orgChart1"/>
    <dgm:cxn modelId="{3D18F77E-BEB9-4D54-97AD-669DFF8AFC95}" type="presParOf" srcId="{796AE7A2-0EB7-4AE9-87A5-B90830D7E3DD}" destId="{82C4CC91-35AE-4C22-9A68-8553E7B3640C}" srcOrd="0" destOrd="0" presId="urn:microsoft.com/office/officeart/2005/8/layout/orgChart1"/>
    <dgm:cxn modelId="{AF41A9C5-A6F3-4C07-99DF-36A7A60EA7E0}" type="presParOf" srcId="{82C4CC91-35AE-4C22-9A68-8553E7B3640C}" destId="{83EF2663-AF30-428F-A5A3-0A506D9B553F}" srcOrd="0" destOrd="0" presId="urn:microsoft.com/office/officeart/2005/8/layout/orgChart1"/>
    <dgm:cxn modelId="{C2DFF864-383A-46BE-9119-7970E1A1754E}" type="presParOf" srcId="{82C4CC91-35AE-4C22-9A68-8553E7B3640C}" destId="{7E561D51-51CB-4B29-9767-5CF1EEA68401}" srcOrd="1" destOrd="0" presId="urn:microsoft.com/office/officeart/2005/8/layout/orgChart1"/>
    <dgm:cxn modelId="{4F634D06-4BE7-4B8F-B0A5-310C286C2957}" type="presParOf" srcId="{796AE7A2-0EB7-4AE9-87A5-B90830D7E3DD}" destId="{34DDC40B-10D9-4922-897F-4E5226AC59B0}" srcOrd="1" destOrd="0" presId="urn:microsoft.com/office/officeart/2005/8/layout/orgChart1"/>
    <dgm:cxn modelId="{324591A8-6541-421F-B91C-E139B4709EE2}" type="presParOf" srcId="{796AE7A2-0EB7-4AE9-87A5-B90830D7E3DD}" destId="{275AF81C-4AD0-42DC-ADF5-020A738D402D}" srcOrd="2" destOrd="0" presId="urn:microsoft.com/office/officeart/2005/8/layout/orgChart1"/>
    <dgm:cxn modelId="{8ECFAE9F-38AF-4CDC-90A7-8D7BD9977296}" type="presParOf" srcId="{56B38451-0E84-4343-950A-C88A6BD501F5}" destId="{C11D7023-5856-4E12-9028-87AC955C5806}" srcOrd="2" destOrd="0" presId="urn:microsoft.com/office/officeart/2005/8/layout/orgChart1"/>
    <dgm:cxn modelId="{CFDC980E-046A-437B-A167-15BF367B5831}" type="presParOf" srcId="{56B38451-0E84-4343-950A-C88A6BD501F5}" destId="{D46E6918-7369-46EE-ACF4-6FBDF5AC4A8B}" srcOrd="3" destOrd="0" presId="urn:microsoft.com/office/officeart/2005/8/layout/orgChart1"/>
    <dgm:cxn modelId="{255E3098-6D66-4EE9-9306-BFA549EE2E6C}" type="presParOf" srcId="{D46E6918-7369-46EE-ACF4-6FBDF5AC4A8B}" destId="{E5D1A061-D043-44AE-9D9F-F0D98517D530}" srcOrd="0" destOrd="0" presId="urn:microsoft.com/office/officeart/2005/8/layout/orgChart1"/>
    <dgm:cxn modelId="{42B6892D-19C6-4391-868A-162B1A27A0A4}" type="presParOf" srcId="{E5D1A061-D043-44AE-9D9F-F0D98517D530}" destId="{DC90E609-5D02-4306-91CD-C715150C7CB5}" srcOrd="0" destOrd="0" presId="urn:microsoft.com/office/officeart/2005/8/layout/orgChart1"/>
    <dgm:cxn modelId="{BC81F62A-2EA5-49FB-B285-1A0465F7B3BF}" type="presParOf" srcId="{E5D1A061-D043-44AE-9D9F-F0D98517D530}" destId="{F2D2FF83-8947-4854-9DDA-CA8A796D2AAB}" srcOrd="1" destOrd="0" presId="urn:microsoft.com/office/officeart/2005/8/layout/orgChart1"/>
    <dgm:cxn modelId="{CBDF037F-E6C1-45D1-A122-BF794FE4FCA7}" type="presParOf" srcId="{D46E6918-7369-46EE-ACF4-6FBDF5AC4A8B}" destId="{BBCD7432-6396-495A-9E8F-9056690D05CB}" srcOrd="1" destOrd="0" presId="urn:microsoft.com/office/officeart/2005/8/layout/orgChart1"/>
    <dgm:cxn modelId="{B0FFF2A3-F923-4F53-9AEC-5B6BC8B54F94}" type="presParOf" srcId="{D46E6918-7369-46EE-ACF4-6FBDF5AC4A8B}" destId="{528C2633-7D6C-46CC-8FCD-C80E6A499870}" srcOrd="2" destOrd="0" presId="urn:microsoft.com/office/officeart/2005/8/layout/orgChart1"/>
    <dgm:cxn modelId="{F3FA3E28-6753-4423-8488-96E478730594}" type="presParOf" srcId="{56B38451-0E84-4343-950A-C88A6BD501F5}" destId="{5FC3FFD4-3085-4A9B-9005-38E9AE95F85D}" srcOrd="4" destOrd="0" presId="urn:microsoft.com/office/officeart/2005/8/layout/orgChart1"/>
    <dgm:cxn modelId="{3BB9C2FE-D80D-4833-A3BA-C51E83F3B976}" type="presParOf" srcId="{56B38451-0E84-4343-950A-C88A6BD501F5}" destId="{3F9F1F6F-F1F3-4293-9A0B-429D3F6A53D7}" srcOrd="5" destOrd="0" presId="urn:microsoft.com/office/officeart/2005/8/layout/orgChart1"/>
    <dgm:cxn modelId="{AF0648ED-F682-48FA-9610-145C4904C3C3}" type="presParOf" srcId="{3F9F1F6F-F1F3-4293-9A0B-429D3F6A53D7}" destId="{2C1CFED4-C226-4A13-AE3B-A89F7B6BDF8D}" srcOrd="0" destOrd="0" presId="urn:microsoft.com/office/officeart/2005/8/layout/orgChart1"/>
    <dgm:cxn modelId="{343C83E2-EACC-449B-AE9F-A14799CD4DE4}" type="presParOf" srcId="{2C1CFED4-C226-4A13-AE3B-A89F7B6BDF8D}" destId="{DD442BDD-4DB1-48B2-9732-30A095EE4DCE}" srcOrd="0" destOrd="0" presId="urn:microsoft.com/office/officeart/2005/8/layout/orgChart1"/>
    <dgm:cxn modelId="{1BC22279-216E-4AA4-956A-3D67879F8934}" type="presParOf" srcId="{2C1CFED4-C226-4A13-AE3B-A89F7B6BDF8D}" destId="{F0A6B3B9-21AA-4CDF-B28D-C949D1F26700}" srcOrd="1" destOrd="0" presId="urn:microsoft.com/office/officeart/2005/8/layout/orgChart1"/>
    <dgm:cxn modelId="{9150902D-FD9F-4BAD-B9A0-CE88F94394D1}" type="presParOf" srcId="{3F9F1F6F-F1F3-4293-9A0B-429D3F6A53D7}" destId="{10C14D96-409A-4B48-8EF6-D7CF77CC92EC}" srcOrd="1" destOrd="0" presId="urn:microsoft.com/office/officeart/2005/8/layout/orgChart1"/>
    <dgm:cxn modelId="{AEBA15BF-D332-4483-BADA-D9360DD75991}" type="presParOf" srcId="{3F9F1F6F-F1F3-4293-9A0B-429D3F6A53D7}" destId="{277F8CC2-7A9E-4549-9BF8-E8860DDEE531}" srcOrd="2" destOrd="0" presId="urn:microsoft.com/office/officeart/2005/8/layout/orgChart1"/>
    <dgm:cxn modelId="{1C984E1F-D5CC-405A-9205-DC479118B87C}" type="presParOf" srcId="{4A23A971-FE2B-444B-B987-68F3CE90CE4E}" destId="{C50A00E4-8333-4CB1-B47B-26B0EB172241}" srcOrd="2" destOrd="0" presId="urn:microsoft.com/office/officeart/2005/8/layout/orgChart1"/>
    <dgm:cxn modelId="{C386DD46-BD95-4DB1-B7EA-5ACCEF5FB854}" type="presParOf" srcId="{65F5A97F-7361-4815-83FB-DF05D4C09FB2}" destId="{98E15E4C-E6B2-45E2-A9DA-5EF9517A5AAE}" srcOrd="2" destOrd="0" presId="urn:microsoft.com/office/officeart/2005/8/layout/orgChart1"/>
    <dgm:cxn modelId="{E48AAD46-B0E8-4817-A447-D863F61D52C5}" type="presParOf" srcId="{65F5A97F-7361-4815-83FB-DF05D4C09FB2}" destId="{B7A8F7BD-8BEE-4296-BC7A-8AFE644B8220}" srcOrd="3" destOrd="0" presId="urn:microsoft.com/office/officeart/2005/8/layout/orgChart1"/>
    <dgm:cxn modelId="{D139A021-34C7-44C5-A178-573B3AC5641E}" type="presParOf" srcId="{B7A8F7BD-8BEE-4296-BC7A-8AFE644B8220}" destId="{4F62DAD9-A08F-4AA6-8B66-A127B0E64F19}" srcOrd="0" destOrd="0" presId="urn:microsoft.com/office/officeart/2005/8/layout/orgChart1"/>
    <dgm:cxn modelId="{AB01370D-6C53-4F22-93B9-82C6A4393D15}" type="presParOf" srcId="{4F62DAD9-A08F-4AA6-8B66-A127B0E64F19}" destId="{AF3108FC-F547-43B8-833C-718AD49FA3A2}" srcOrd="0" destOrd="0" presId="urn:microsoft.com/office/officeart/2005/8/layout/orgChart1"/>
    <dgm:cxn modelId="{21193169-4613-44C5-8256-FD057D22E171}" type="presParOf" srcId="{4F62DAD9-A08F-4AA6-8B66-A127B0E64F19}" destId="{45954F1C-04E8-4F77-890A-13C90797FA3A}" srcOrd="1" destOrd="0" presId="urn:microsoft.com/office/officeart/2005/8/layout/orgChart1"/>
    <dgm:cxn modelId="{75CAFEC6-9644-49D6-989F-1914883F391F}" type="presParOf" srcId="{B7A8F7BD-8BEE-4296-BC7A-8AFE644B8220}" destId="{E624316C-039B-4161-851D-815752EC6C97}" srcOrd="1" destOrd="0" presId="urn:microsoft.com/office/officeart/2005/8/layout/orgChart1"/>
    <dgm:cxn modelId="{0FFFE1A0-1BE8-4FD5-BD51-B908CF9B86AB}" type="presParOf" srcId="{E624316C-039B-4161-851D-815752EC6C97}" destId="{9F36D4BC-C66C-43B1-9DFF-E849DC499969}" srcOrd="0" destOrd="0" presId="urn:microsoft.com/office/officeart/2005/8/layout/orgChart1"/>
    <dgm:cxn modelId="{14544914-0C47-4A7C-AC6B-D6EFE229E174}" type="presParOf" srcId="{E624316C-039B-4161-851D-815752EC6C97}" destId="{3F9D18B8-DD0F-4706-9008-51E5C6E846C9}" srcOrd="1" destOrd="0" presId="urn:microsoft.com/office/officeart/2005/8/layout/orgChart1"/>
    <dgm:cxn modelId="{9F189CFD-E638-45A2-A73B-4D72F414438F}" type="presParOf" srcId="{3F9D18B8-DD0F-4706-9008-51E5C6E846C9}" destId="{AEABB8C9-205E-488D-8568-4FEC1164A712}" srcOrd="0" destOrd="0" presId="urn:microsoft.com/office/officeart/2005/8/layout/orgChart1"/>
    <dgm:cxn modelId="{B6A8388E-6975-40E2-8ACB-1278CFC88408}" type="presParOf" srcId="{AEABB8C9-205E-488D-8568-4FEC1164A712}" destId="{296D3F78-ABA9-4F96-AEC1-D55CF163149C}" srcOrd="0" destOrd="0" presId="urn:microsoft.com/office/officeart/2005/8/layout/orgChart1"/>
    <dgm:cxn modelId="{21D59A4C-110F-4286-A163-4820C3E27089}" type="presParOf" srcId="{AEABB8C9-205E-488D-8568-4FEC1164A712}" destId="{02586335-33BB-4DBE-BF44-0D464303879D}" srcOrd="1" destOrd="0" presId="urn:microsoft.com/office/officeart/2005/8/layout/orgChart1"/>
    <dgm:cxn modelId="{81FE3F4C-DDA9-4656-A782-BA62FFB1A9B9}" type="presParOf" srcId="{3F9D18B8-DD0F-4706-9008-51E5C6E846C9}" destId="{5EB0775D-090F-4D06-962D-BD21FC1A291B}" srcOrd="1" destOrd="0" presId="urn:microsoft.com/office/officeart/2005/8/layout/orgChart1"/>
    <dgm:cxn modelId="{EA240280-8BD5-4EEB-9DAA-7236279BFB9B}" type="presParOf" srcId="{3F9D18B8-DD0F-4706-9008-51E5C6E846C9}" destId="{EA58AD65-997B-46EA-8B3A-209F31A2AC44}" srcOrd="2" destOrd="0" presId="urn:microsoft.com/office/officeart/2005/8/layout/orgChart1"/>
    <dgm:cxn modelId="{49D4D397-594E-4F69-8F74-CCE0848730F8}" type="presParOf" srcId="{E624316C-039B-4161-851D-815752EC6C97}" destId="{9597075B-1950-4A4D-81DD-911D79A1BF34}" srcOrd="2" destOrd="0" presId="urn:microsoft.com/office/officeart/2005/8/layout/orgChart1"/>
    <dgm:cxn modelId="{A6747B8B-78A7-474B-B85D-111AA5A955BB}" type="presParOf" srcId="{E624316C-039B-4161-851D-815752EC6C97}" destId="{D78DC100-E419-4D93-B2AA-AAE750DEE6BA}" srcOrd="3" destOrd="0" presId="urn:microsoft.com/office/officeart/2005/8/layout/orgChart1"/>
    <dgm:cxn modelId="{9EF79BB4-205E-44B9-B1DC-60550F051D5F}" type="presParOf" srcId="{D78DC100-E419-4D93-B2AA-AAE750DEE6BA}" destId="{DD2E213B-F848-415D-BD25-335D1368CA63}" srcOrd="0" destOrd="0" presId="urn:microsoft.com/office/officeart/2005/8/layout/orgChart1"/>
    <dgm:cxn modelId="{FE2C0AA6-688C-41F4-BA97-A6140E38C99E}" type="presParOf" srcId="{DD2E213B-F848-415D-BD25-335D1368CA63}" destId="{FB925ABC-4C34-4BD7-9B4C-2639F1B2E075}" srcOrd="0" destOrd="0" presId="urn:microsoft.com/office/officeart/2005/8/layout/orgChart1"/>
    <dgm:cxn modelId="{67E62ACD-2460-47EA-A3E2-4B0F421944C7}" type="presParOf" srcId="{DD2E213B-F848-415D-BD25-335D1368CA63}" destId="{C938366F-BB3B-4498-B812-B6F3004D8DC0}" srcOrd="1" destOrd="0" presId="urn:microsoft.com/office/officeart/2005/8/layout/orgChart1"/>
    <dgm:cxn modelId="{4F4E8CF0-03C6-47E6-AFFB-212BF7F1A3E3}" type="presParOf" srcId="{D78DC100-E419-4D93-B2AA-AAE750DEE6BA}" destId="{E0ADCE5A-E571-43D5-AA01-F0BAEDD30CDA}" srcOrd="1" destOrd="0" presId="urn:microsoft.com/office/officeart/2005/8/layout/orgChart1"/>
    <dgm:cxn modelId="{310D556C-EDE5-4AC6-B5E5-E46758E3E3AE}" type="presParOf" srcId="{D78DC100-E419-4D93-B2AA-AAE750DEE6BA}" destId="{964D1F9D-5B0C-419A-92A6-89E25987C3A6}" srcOrd="2" destOrd="0" presId="urn:microsoft.com/office/officeart/2005/8/layout/orgChart1"/>
    <dgm:cxn modelId="{0F62E2A8-A5ED-4CA7-81F5-B1C53FC734C9}" type="presParOf" srcId="{B7A8F7BD-8BEE-4296-BC7A-8AFE644B8220}" destId="{A33F334E-E698-4AE3-865D-5197EB0AA86D}" srcOrd="2" destOrd="0" presId="urn:microsoft.com/office/officeart/2005/8/layout/orgChart1"/>
    <dgm:cxn modelId="{291A6C8E-E47A-4D7C-9799-BF8126C2C5CC}" type="presParOf" srcId="{65F5A97F-7361-4815-83FB-DF05D4C09FB2}" destId="{EFFFEB4D-357A-4345-8AFC-084F081F5210}" srcOrd="4" destOrd="0" presId="urn:microsoft.com/office/officeart/2005/8/layout/orgChart1"/>
    <dgm:cxn modelId="{68A19387-777A-472D-B1F8-569602F2568E}" type="presParOf" srcId="{65F5A97F-7361-4815-83FB-DF05D4C09FB2}" destId="{803EAB49-2215-4CB2-BEB6-8C298BBB16A9}" srcOrd="5" destOrd="0" presId="urn:microsoft.com/office/officeart/2005/8/layout/orgChart1"/>
    <dgm:cxn modelId="{CFB1B94E-AD79-49E9-9244-A0F50A500264}" type="presParOf" srcId="{803EAB49-2215-4CB2-BEB6-8C298BBB16A9}" destId="{12B01E8B-554B-480B-8908-CC9F90EC3008}" srcOrd="0" destOrd="0" presId="urn:microsoft.com/office/officeart/2005/8/layout/orgChart1"/>
    <dgm:cxn modelId="{4BFE80BE-909C-45E2-8025-6C67AA74601F}" type="presParOf" srcId="{12B01E8B-554B-480B-8908-CC9F90EC3008}" destId="{5F1C741A-5926-485E-A4E2-BFCB38E556D8}" srcOrd="0" destOrd="0" presId="urn:microsoft.com/office/officeart/2005/8/layout/orgChart1"/>
    <dgm:cxn modelId="{B8F800A2-269D-4AB7-AE09-A9658B8DD32C}" type="presParOf" srcId="{12B01E8B-554B-480B-8908-CC9F90EC3008}" destId="{E3C98E89-AF4B-4274-8D2E-B42507D8E8CB}" srcOrd="1" destOrd="0" presId="urn:microsoft.com/office/officeart/2005/8/layout/orgChart1"/>
    <dgm:cxn modelId="{7145F389-0962-45C5-B4E9-8A3B0E63615C}" type="presParOf" srcId="{803EAB49-2215-4CB2-BEB6-8C298BBB16A9}" destId="{1B3558A7-2873-4E2E-AE7E-95390817BE55}" srcOrd="1" destOrd="0" presId="urn:microsoft.com/office/officeart/2005/8/layout/orgChart1"/>
    <dgm:cxn modelId="{08A110F9-7256-4B73-BFF3-0F48F430AE00}" type="presParOf" srcId="{1B3558A7-2873-4E2E-AE7E-95390817BE55}" destId="{338DBAED-E5BB-4D5F-971F-814ED982D0B5}" srcOrd="0" destOrd="0" presId="urn:microsoft.com/office/officeart/2005/8/layout/orgChart1"/>
    <dgm:cxn modelId="{4BC584F9-182F-4396-890E-43581AC93CBA}" type="presParOf" srcId="{1B3558A7-2873-4E2E-AE7E-95390817BE55}" destId="{63274DC4-1CEF-4789-A9F7-9B16A3E9ECFA}" srcOrd="1" destOrd="0" presId="urn:microsoft.com/office/officeart/2005/8/layout/orgChart1"/>
    <dgm:cxn modelId="{8E60636E-5DDE-4C63-A589-0AC76E826FED}" type="presParOf" srcId="{63274DC4-1CEF-4789-A9F7-9B16A3E9ECFA}" destId="{C866A882-12CB-40CE-B2D4-CBCBB14F2EE6}" srcOrd="0" destOrd="0" presId="urn:microsoft.com/office/officeart/2005/8/layout/orgChart1"/>
    <dgm:cxn modelId="{FC576EEE-6AD0-40C0-B0FC-3FC0BB11DE0D}" type="presParOf" srcId="{C866A882-12CB-40CE-B2D4-CBCBB14F2EE6}" destId="{61877C4C-F092-4FDC-B8BC-690794AD3F69}" srcOrd="0" destOrd="0" presId="urn:microsoft.com/office/officeart/2005/8/layout/orgChart1"/>
    <dgm:cxn modelId="{20C99892-1F3F-49E5-A983-8670B4D8D9E6}" type="presParOf" srcId="{C866A882-12CB-40CE-B2D4-CBCBB14F2EE6}" destId="{C8500E05-4257-4745-B232-85746F8F561E}" srcOrd="1" destOrd="0" presId="urn:microsoft.com/office/officeart/2005/8/layout/orgChart1"/>
    <dgm:cxn modelId="{60445F82-D59B-4DA9-885F-3D8BF8B326D0}" type="presParOf" srcId="{63274DC4-1CEF-4789-A9F7-9B16A3E9ECFA}" destId="{2C6AADFE-911C-471F-B9F1-C8F4BF3D965E}" srcOrd="1" destOrd="0" presId="urn:microsoft.com/office/officeart/2005/8/layout/orgChart1"/>
    <dgm:cxn modelId="{1666AD44-4538-4AC8-B1EE-32B5F769BF21}" type="presParOf" srcId="{63274DC4-1CEF-4789-A9F7-9B16A3E9ECFA}" destId="{FA926EE3-D01F-416A-8EC9-268B152644EE}" srcOrd="2" destOrd="0" presId="urn:microsoft.com/office/officeart/2005/8/layout/orgChart1"/>
    <dgm:cxn modelId="{F5F0C472-E098-421F-8A61-15921DAB3CB6}" type="presParOf" srcId="{1B3558A7-2873-4E2E-AE7E-95390817BE55}" destId="{9CBEF963-E6C5-4ED7-971B-77FAF51B75AE}" srcOrd="2" destOrd="0" presId="urn:microsoft.com/office/officeart/2005/8/layout/orgChart1"/>
    <dgm:cxn modelId="{080AFFAD-3735-4D60-9AA1-F14920E5757A}" type="presParOf" srcId="{1B3558A7-2873-4E2E-AE7E-95390817BE55}" destId="{3FFB52F8-1D42-4039-8086-688C362CB948}" srcOrd="3" destOrd="0" presId="urn:microsoft.com/office/officeart/2005/8/layout/orgChart1"/>
    <dgm:cxn modelId="{91C2A482-E392-484B-886D-D90E7707A3B0}" type="presParOf" srcId="{3FFB52F8-1D42-4039-8086-688C362CB948}" destId="{93A92BB2-6609-43E9-930E-8055F91003A7}" srcOrd="0" destOrd="0" presId="urn:microsoft.com/office/officeart/2005/8/layout/orgChart1"/>
    <dgm:cxn modelId="{B30BE934-4E5D-4DF1-8A7B-A2A59F95C521}" type="presParOf" srcId="{93A92BB2-6609-43E9-930E-8055F91003A7}" destId="{20ECD35E-5A5E-4105-8CCE-16441BE61B9C}" srcOrd="0" destOrd="0" presId="urn:microsoft.com/office/officeart/2005/8/layout/orgChart1"/>
    <dgm:cxn modelId="{284AC432-4D71-4C04-B8DF-239B3960F77D}" type="presParOf" srcId="{93A92BB2-6609-43E9-930E-8055F91003A7}" destId="{409C9CE7-3959-495C-A664-368160516671}" srcOrd="1" destOrd="0" presId="urn:microsoft.com/office/officeart/2005/8/layout/orgChart1"/>
    <dgm:cxn modelId="{AB488CEE-4128-4C7D-BA25-C3AFE75695F5}" type="presParOf" srcId="{3FFB52F8-1D42-4039-8086-688C362CB948}" destId="{F7005097-18CE-47B2-AF11-7B9C6E4F2A62}" srcOrd="1" destOrd="0" presId="urn:microsoft.com/office/officeart/2005/8/layout/orgChart1"/>
    <dgm:cxn modelId="{68565704-7372-4AE6-919C-F3E2EBF5A451}" type="presParOf" srcId="{3FFB52F8-1D42-4039-8086-688C362CB948}" destId="{B0F3540D-A98B-4CE5-A674-ACFBB10C8203}" srcOrd="2" destOrd="0" presId="urn:microsoft.com/office/officeart/2005/8/layout/orgChart1"/>
    <dgm:cxn modelId="{7A964380-298E-4DD5-BA2E-7256D376DF48}" type="presParOf" srcId="{1B3558A7-2873-4E2E-AE7E-95390817BE55}" destId="{A0C911BA-0C2E-416C-8ABE-D8035AEFB8A6}" srcOrd="4" destOrd="0" presId="urn:microsoft.com/office/officeart/2005/8/layout/orgChart1"/>
    <dgm:cxn modelId="{287E25B1-A270-4761-A60E-15FF2B0B75CC}" type="presParOf" srcId="{1B3558A7-2873-4E2E-AE7E-95390817BE55}" destId="{100E0F03-E361-4E0D-8EB3-E4EC65473B84}" srcOrd="5" destOrd="0" presId="urn:microsoft.com/office/officeart/2005/8/layout/orgChart1"/>
    <dgm:cxn modelId="{8D4B5540-407C-4E84-9161-60A849E357BB}" type="presParOf" srcId="{100E0F03-E361-4E0D-8EB3-E4EC65473B84}" destId="{008E360A-8589-40CB-874B-BE4C34CAE69C}" srcOrd="0" destOrd="0" presId="urn:microsoft.com/office/officeart/2005/8/layout/orgChart1"/>
    <dgm:cxn modelId="{AC865423-718C-44F5-812D-7990C1CCBDAD}" type="presParOf" srcId="{008E360A-8589-40CB-874B-BE4C34CAE69C}" destId="{1785B0C5-EB8A-48CA-A036-C07DF22E3FA2}" srcOrd="0" destOrd="0" presId="urn:microsoft.com/office/officeart/2005/8/layout/orgChart1"/>
    <dgm:cxn modelId="{072DB0CB-30D6-4B1A-99B2-E860FC87E133}" type="presParOf" srcId="{008E360A-8589-40CB-874B-BE4C34CAE69C}" destId="{166880F3-74CE-4D7E-9922-164CB025458E}" srcOrd="1" destOrd="0" presId="urn:microsoft.com/office/officeart/2005/8/layout/orgChart1"/>
    <dgm:cxn modelId="{936047C7-37B2-42A9-9AC5-D23005C6D1FE}" type="presParOf" srcId="{100E0F03-E361-4E0D-8EB3-E4EC65473B84}" destId="{1319D49C-D49E-4893-A667-122F656BCAF8}" srcOrd="1" destOrd="0" presId="urn:microsoft.com/office/officeart/2005/8/layout/orgChart1"/>
    <dgm:cxn modelId="{9B288425-C51B-41BD-9F11-C1323D67E4BF}" type="presParOf" srcId="{100E0F03-E361-4E0D-8EB3-E4EC65473B84}" destId="{26072E72-B5A0-4B00-AF92-734DD68801D2}" srcOrd="2" destOrd="0" presId="urn:microsoft.com/office/officeart/2005/8/layout/orgChart1"/>
    <dgm:cxn modelId="{DCC52640-5BAE-41D1-B275-48F13AFC6BE9}" type="presParOf" srcId="{803EAB49-2215-4CB2-BEB6-8C298BBB16A9}" destId="{4BBA2896-BE6B-4ABC-A1B3-41D84701D63B}" srcOrd="2" destOrd="0" presId="urn:microsoft.com/office/officeart/2005/8/layout/orgChart1"/>
    <dgm:cxn modelId="{35DB1DE1-1D94-4D07-A38B-AD636355CA8A}" type="presParOf" srcId="{65F5A97F-7361-4815-83FB-DF05D4C09FB2}" destId="{7050BD9D-853B-4643-BD61-0B7833C7A471}" srcOrd="6" destOrd="0" presId="urn:microsoft.com/office/officeart/2005/8/layout/orgChart1"/>
    <dgm:cxn modelId="{A14127B4-D95B-495D-ADAD-27199712B13E}" type="presParOf" srcId="{65F5A97F-7361-4815-83FB-DF05D4C09FB2}" destId="{4F09B1CD-39F1-4658-90E9-C23DE58980DA}" srcOrd="7" destOrd="0" presId="urn:microsoft.com/office/officeart/2005/8/layout/orgChart1"/>
    <dgm:cxn modelId="{CD5C5406-6BB7-41A4-90B7-7581A802464A}" type="presParOf" srcId="{4F09B1CD-39F1-4658-90E9-C23DE58980DA}" destId="{3C936947-07A7-4266-B448-D5A24E4EFAC9}" srcOrd="0" destOrd="0" presId="urn:microsoft.com/office/officeart/2005/8/layout/orgChart1"/>
    <dgm:cxn modelId="{E7C6E731-349F-4949-BE43-2AD5771666CF}" type="presParOf" srcId="{3C936947-07A7-4266-B448-D5A24E4EFAC9}" destId="{E3C592A8-F2D3-46C6-9954-D5A3A5D0C87E}" srcOrd="0" destOrd="0" presId="urn:microsoft.com/office/officeart/2005/8/layout/orgChart1"/>
    <dgm:cxn modelId="{40BFF99F-74E3-4B14-B6E7-24A7E65175E8}" type="presParOf" srcId="{3C936947-07A7-4266-B448-D5A24E4EFAC9}" destId="{D4F5D4F8-6C30-4107-A776-93845E2A3EE6}" srcOrd="1" destOrd="0" presId="urn:microsoft.com/office/officeart/2005/8/layout/orgChart1"/>
    <dgm:cxn modelId="{8E8C6581-E693-4B11-98CC-79AC8EA740FF}" type="presParOf" srcId="{4F09B1CD-39F1-4658-90E9-C23DE58980DA}" destId="{C122A225-6CBD-47E7-A425-61118B48ABA6}" srcOrd="1" destOrd="0" presId="urn:microsoft.com/office/officeart/2005/8/layout/orgChart1"/>
    <dgm:cxn modelId="{05B879C3-3F5E-4ECF-A947-B30B279CB025}" type="presParOf" srcId="{C122A225-6CBD-47E7-A425-61118B48ABA6}" destId="{BE4A3386-B23B-4AE5-B89D-D8AFE9758804}" srcOrd="0" destOrd="0" presId="urn:microsoft.com/office/officeart/2005/8/layout/orgChart1"/>
    <dgm:cxn modelId="{298DFB42-9C6C-4CC5-833E-6F46E8AA228C}" type="presParOf" srcId="{C122A225-6CBD-47E7-A425-61118B48ABA6}" destId="{DB1FE718-85E7-4201-A2AE-A3A71F509C7A}" srcOrd="1" destOrd="0" presId="urn:microsoft.com/office/officeart/2005/8/layout/orgChart1"/>
    <dgm:cxn modelId="{BFE4160F-2FA3-4F86-B1E2-256980FB3C2E}" type="presParOf" srcId="{DB1FE718-85E7-4201-A2AE-A3A71F509C7A}" destId="{A801743C-D3CA-44A5-8F95-2E668E3C134B}" srcOrd="0" destOrd="0" presId="urn:microsoft.com/office/officeart/2005/8/layout/orgChart1"/>
    <dgm:cxn modelId="{80B565D3-0C26-485D-A1DA-86C6B51F6CAD}" type="presParOf" srcId="{A801743C-D3CA-44A5-8F95-2E668E3C134B}" destId="{261E4798-F7CC-40B9-8791-DE576329135A}" srcOrd="0" destOrd="0" presId="urn:microsoft.com/office/officeart/2005/8/layout/orgChart1"/>
    <dgm:cxn modelId="{3712863E-5193-4F24-A70E-BEFD592B8D4B}" type="presParOf" srcId="{A801743C-D3CA-44A5-8F95-2E668E3C134B}" destId="{9D607F43-D9A6-4973-B18D-EACEA28A07B0}" srcOrd="1" destOrd="0" presId="urn:microsoft.com/office/officeart/2005/8/layout/orgChart1"/>
    <dgm:cxn modelId="{07A1A89A-3203-4BD5-ADFC-3A9CB9880E10}" type="presParOf" srcId="{DB1FE718-85E7-4201-A2AE-A3A71F509C7A}" destId="{11D2F4A4-E243-49CD-B0EA-DB3BB709CB88}" srcOrd="1" destOrd="0" presId="urn:microsoft.com/office/officeart/2005/8/layout/orgChart1"/>
    <dgm:cxn modelId="{2B7EBF77-4634-42E7-9FFC-EAC91FA549BD}" type="presParOf" srcId="{DB1FE718-85E7-4201-A2AE-A3A71F509C7A}" destId="{3F0DDCCF-80BD-4C15-99EC-142D149F8438}" srcOrd="2" destOrd="0" presId="urn:microsoft.com/office/officeart/2005/8/layout/orgChart1"/>
    <dgm:cxn modelId="{5CE32C5C-BD43-4444-A5FC-5870FE17FAF2}" type="presParOf" srcId="{C122A225-6CBD-47E7-A425-61118B48ABA6}" destId="{BF2D32E3-25BD-413B-B830-7572EB0D8059}" srcOrd="2" destOrd="0" presId="urn:microsoft.com/office/officeart/2005/8/layout/orgChart1"/>
    <dgm:cxn modelId="{44F62B8F-EDB4-498B-A889-ABCB0506D1C1}" type="presParOf" srcId="{C122A225-6CBD-47E7-A425-61118B48ABA6}" destId="{E1E074C9-AA94-49E3-87C1-0FFDCD7ADA28}" srcOrd="3" destOrd="0" presId="urn:microsoft.com/office/officeart/2005/8/layout/orgChart1"/>
    <dgm:cxn modelId="{19A4E139-6FDF-4378-BF5F-A4EB6325297F}" type="presParOf" srcId="{E1E074C9-AA94-49E3-87C1-0FFDCD7ADA28}" destId="{101CC9A4-377F-496C-87EC-E987E71750C2}" srcOrd="0" destOrd="0" presId="urn:microsoft.com/office/officeart/2005/8/layout/orgChart1"/>
    <dgm:cxn modelId="{68E6A004-0664-443E-8537-E798E3050386}" type="presParOf" srcId="{101CC9A4-377F-496C-87EC-E987E71750C2}" destId="{0FAC0B8B-E370-4D15-B098-0BCC331C1DE0}" srcOrd="0" destOrd="0" presId="urn:microsoft.com/office/officeart/2005/8/layout/orgChart1"/>
    <dgm:cxn modelId="{0A2608D7-4213-4D00-9B58-BB4303AD580B}" type="presParOf" srcId="{101CC9A4-377F-496C-87EC-E987E71750C2}" destId="{48FDB4C4-395C-425F-BCFD-1143371F9C6C}" srcOrd="1" destOrd="0" presId="urn:microsoft.com/office/officeart/2005/8/layout/orgChart1"/>
    <dgm:cxn modelId="{DAAB63A1-E138-4136-896C-F41A13B1EE04}" type="presParOf" srcId="{E1E074C9-AA94-49E3-87C1-0FFDCD7ADA28}" destId="{7150310F-9DB2-46EC-A4E1-269F815FF82A}" srcOrd="1" destOrd="0" presId="urn:microsoft.com/office/officeart/2005/8/layout/orgChart1"/>
    <dgm:cxn modelId="{AB9AC7E8-E085-4936-ABD9-A13BD3E0278C}" type="presParOf" srcId="{E1E074C9-AA94-49E3-87C1-0FFDCD7ADA28}" destId="{E0FB4FC7-9EF6-40F5-BBC1-48CB9E168C00}" srcOrd="2" destOrd="0" presId="urn:microsoft.com/office/officeart/2005/8/layout/orgChart1"/>
    <dgm:cxn modelId="{7BF925BA-6999-4412-917B-4ED965EA51D5}" type="presParOf" srcId="{4F09B1CD-39F1-4658-90E9-C23DE58980DA}" destId="{6C86FDEC-F9B1-4470-B82A-780A97FFB39C}" srcOrd="2" destOrd="0" presId="urn:microsoft.com/office/officeart/2005/8/layout/orgChart1"/>
    <dgm:cxn modelId="{9E081ADD-1C1E-4102-A000-08EE128BED77}" type="presParOf" srcId="{0443F7AA-EE45-44AD-AAE5-3D849E8D4CA5}" destId="{7B3D9574-F5D7-4548-8AA4-53E579E737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2E118-37E0-4F2C-819B-39F83918D6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78F7AC-3C2B-4834-A542-A3530639DA6C}">
      <dgm:prSet phldrT="[Text]" custT="1"/>
      <dgm:spPr>
        <a:solidFill>
          <a:schemeClr val="accent4"/>
        </a:solidFill>
      </dgm:spPr>
      <dgm:t>
        <a:bodyPr/>
        <a:lstStyle/>
        <a:p>
          <a:r>
            <a:rPr lang="en-US" sz="2000" b="1" dirty="0">
              <a:solidFill>
                <a:schemeClr val="accent1">
                  <a:lumMod val="75000"/>
                </a:schemeClr>
              </a:solidFill>
            </a:rPr>
            <a:t>AFP Foundation for Philanthropy</a:t>
          </a:r>
        </a:p>
      </dgm:t>
    </dgm:pt>
    <dgm:pt modelId="{871695F7-5C90-4C78-9C01-1EE8E80A63DA}" type="parTrans" cxnId="{87BC331E-BBFE-4969-8C93-29C88F662DA2}">
      <dgm:prSet/>
      <dgm:spPr/>
      <dgm:t>
        <a:bodyPr/>
        <a:lstStyle/>
        <a:p>
          <a:endParaRPr lang="en-US"/>
        </a:p>
      </dgm:t>
    </dgm:pt>
    <dgm:pt modelId="{9A287C66-14AE-4659-8BA1-806D20BA81AB}" type="sibTrans" cxnId="{87BC331E-BBFE-4969-8C93-29C88F662DA2}">
      <dgm:prSet/>
      <dgm:spPr/>
      <dgm:t>
        <a:bodyPr/>
        <a:lstStyle/>
        <a:p>
          <a:endParaRPr lang="en-US"/>
        </a:p>
      </dgm:t>
    </dgm:pt>
    <dgm:pt modelId="{9B41E577-3564-4944-8D78-7772333D0ADE}">
      <dgm:prSet phldrT="[Text]"/>
      <dgm:spPr>
        <a:solidFill>
          <a:schemeClr val="tx1"/>
        </a:solidFill>
      </dgm:spPr>
      <dgm:t>
        <a:bodyPr/>
        <a:lstStyle/>
        <a:p>
          <a:r>
            <a:rPr lang="en-US" b="1" dirty="0">
              <a:solidFill>
                <a:schemeClr val="bg1"/>
              </a:solidFill>
            </a:rPr>
            <a:t>Leadership Development</a:t>
          </a:r>
        </a:p>
      </dgm:t>
    </dgm:pt>
    <dgm:pt modelId="{71D9B3AD-3AAC-40E3-B293-B9C9038C8725}" type="parTrans" cxnId="{DDADDEBE-426F-494A-B655-D5637AEAB020}">
      <dgm:prSet/>
      <dgm:spPr/>
      <dgm:t>
        <a:bodyPr/>
        <a:lstStyle/>
        <a:p>
          <a:endParaRPr lang="en-US"/>
        </a:p>
      </dgm:t>
    </dgm:pt>
    <dgm:pt modelId="{AF2837AB-6FF1-4E0F-8B32-1A1386D94B69}" type="sibTrans" cxnId="{DDADDEBE-426F-494A-B655-D5637AEAB020}">
      <dgm:prSet/>
      <dgm:spPr/>
      <dgm:t>
        <a:bodyPr/>
        <a:lstStyle/>
        <a:p>
          <a:endParaRPr lang="en-US"/>
        </a:p>
      </dgm:t>
    </dgm:pt>
    <dgm:pt modelId="{7BC6E1D0-254D-4D14-B3E0-7B5D68EE0FB9}">
      <dgm:prSet phldrT="[Text]"/>
      <dgm:spPr>
        <a:solidFill>
          <a:schemeClr val="tx1"/>
        </a:solidFill>
      </dgm:spPr>
      <dgm:t>
        <a:bodyPr/>
        <a:lstStyle/>
        <a:p>
          <a:r>
            <a:rPr lang="en-US" b="1" dirty="0">
              <a:solidFill>
                <a:schemeClr val="bg1"/>
              </a:solidFill>
            </a:rPr>
            <a:t>Research</a:t>
          </a:r>
        </a:p>
      </dgm:t>
    </dgm:pt>
    <dgm:pt modelId="{FE93196B-349E-4A8E-A938-AE4C8CBB13CB}" type="parTrans" cxnId="{B1B0AB98-2651-462C-AB99-4162A50DCCD9}">
      <dgm:prSet/>
      <dgm:spPr/>
      <dgm:t>
        <a:bodyPr/>
        <a:lstStyle/>
        <a:p>
          <a:endParaRPr lang="en-US"/>
        </a:p>
      </dgm:t>
    </dgm:pt>
    <dgm:pt modelId="{A9A0A790-9BDE-46FA-80D7-B42558D94B64}" type="sibTrans" cxnId="{B1B0AB98-2651-462C-AB99-4162A50DCCD9}">
      <dgm:prSet/>
      <dgm:spPr/>
      <dgm:t>
        <a:bodyPr/>
        <a:lstStyle/>
        <a:p>
          <a:endParaRPr lang="en-US"/>
        </a:p>
      </dgm:t>
    </dgm:pt>
    <dgm:pt modelId="{8F5BC01F-4CEA-4CB5-9CAF-AE43E9F2683D}">
      <dgm:prSet phldrT="[Text]"/>
      <dgm:spPr>
        <a:solidFill>
          <a:schemeClr val="tx1"/>
        </a:solidFill>
      </dgm:spPr>
      <dgm:t>
        <a:bodyPr/>
        <a:lstStyle/>
        <a:p>
          <a:r>
            <a:rPr lang="en-US" b="1">
              <a:solidFill>
                <a:schemeClr val="bg1"/>
              </a:solidFill>
            </a:rPr>
            <a:t>IDEA</a:t>
          </a:r>
        </a:p>
      </dgm:t>
    </dgm:pt>
    <dgm:pt modelId="{ACCAA256-6B67-42EC-8D36-937421F06042}" type="parTrans" cxnId="{60652EF8-9B4E-490D-AF04-4027CC9D043D}">
      <dgm:prSet/>
      <dgm:spPr/>
      <dgm:t>
        <a:bodyPr/>
        <a:lstStyle/>
        <a:p>
          <a:endParaRPr lang="en-US"/>
        </a:p>
      </dgm:t>
    </dgm:pt>
    <dgm:pt modelId="{5CD4C0F2-CE26-4E40-A76D-92CE54732582}" type="sibTrans" cxnId="{60652EF8-9B4E-490D-AF04-4027CC9D043D}">
      <dgm:prSet/>
      <dgm:spPr/>
      <dgm:t>
        <a:bodyPr/>
        <a:lstStyle/>
        <a:p>
          <a:endParaRPr lang="en-US"/>
        </a:p>
      </dgm:t>
    </dgm:pt>
    <dgm:pt modelId="{300A20D7-0B1F-464B-9A4A-E55202761F6C}">
      <dgm:prSet phldrT="[Text]"/>
      <dgm:spPr>
        <a:solidFill>
          <a:schemeClr val="tx1"/>
        </a:solidFill>
      </dgm:spPr>
      <dgm:t>
        <a:bodyPr/>
        <a:lstStyle/>
        <a:p>
          <a:r>
            <a:rPr lang="en-US" b="1">
              <a:solidFill>
                <a:schemeClr val="bg1"/>
              </a:solidFill>
            </a:rPr>
            <a:t>Ethics</a:t>
          </a:r>
        </a:p>
      </dgm:t>
    </dgm:pt>
    <dgm:pt modelId="{8CD29EB2-0F48-41C7-AD78-8B188CE71B32}" type="parTrans" cxnId="{B93D6866-E57B-4E21-84A8-DA2A5E7F3BA2}">
      <dgm:prSet/>
      <dgm:spPr/>
      <dgm:t>
        <a:bodyPr/>
        <a:lstStyle/>
        <a:p>
          <a:endParaRPr lang="en-US"/>
        </a:p>
      </dgm:t>
    </dgm:pt>
    <dgm:pt modelId="{BDD08BB3-A6E3-46E1-B089-85ED971F6CFE}" type="sibTrans" cxnId="{B93D6866-E57B-4E21-84A8-DA2A5E7F3BA2}">
      <dgm:prSet/>
      <dgm:spPr/>
      <dgm:t>
        <a:bodyPr/>
        <a:lstStyle/>
        <a:p>
          <a:endParaRPr lang="en-US"/>
        </a:p>
      </dgm:t>
    </dgm:pt>
    <dgm:pt modelId="{3A8FECE9-1158-4109-A08C-DDF9959E8D7C}">
      <dgm:prSet phldrT="[Text]"/>
      <dgm:spPr>
        <a:solidFill>
          <a:schemeClr val="accent1">
            <a:lumMod val="75000"/>
          </a:schemeClr>
        </a:solidFill>
      </dgm:spPr>
      <dgm:t>
        <a:bodyPr/>
        <a:lstStyle/>
        <a:p>
          <a:r>
            <a:rPr lang="en-US" b="1">
              <a:solidFill>
                <a:schemeClr val="bg1"/>
              </a:solidFill>
            </a:rPr>
            <a:t>Scholarship</a:t>
          </a:r>
        </a:p>
      </dgm:t>
    </dgm:pt>
    <dgm:pt modelId="{1F555854-DC18-4456-848A-D6AAAC5B1AF1}" type="parTrans" cxnId="{BFB1B86B-F238-436D-982B-0713707AAA4B}">
      <dgm:prSet/>
      <dgm:spPr/>
      <dgm:t>
        <a:bodyPr/>
        <a:lstStyle/>
        <a:p>
          <a:endParaRPr lang="en-US"/>
        </a:p>
      </dgm:t>
    </dgm:pt>
    <dgm:pt modelId="{8D0B45DC-D5F2-4196-85F0-9B1FE916231E}" type="sibTrans" cxnId="{BFB1B86B-F238-436D-982B-0713707AAA4B}">
      <dgm:prSet/>
      <dgm:spPr/>
      <dgm:t>
        <a:bodyPr/>
        <a:lstStyle/>
        <a:p>
          <a:endParaRPr lang="en-US"/>
        </a:p>
      </dgm:t>
    </dgm:pt>
    <dgm:pt modelId="{4701800F-2115-4577-A0D7-4A188EDE3B2C}">
      <dgm:prSet phldrT="[Text]"/>
      <dgm:spPr>
        <a:solidFill>
          <a:schemeClr val="accent1">
            <a:lumMod val="75000"/>
          </a:schemeClr>
        </a:solidFill>
      </dgm:spPr>
      <dgm:t>
        <a:bodyPr/>
        <a:lstStyle/>
        <a:p>
          <a:r>
            <a:rPr lang="en-US" b="1" dirty="0">
              <a:solidFill>
                <a:schemeClr val="bg1"/>
              </a:solidFill>
            </a:rPr>
            <a:t>AFP Leadership </a:t>
          </a:r>
          <a:r>
            <a:rPr lang="en-US" b="1" dirty="0"/>
            <a:t>Institute</a:t>
          </a:r>
          <a:r>
            <a:rPr lang="en-US" b="1" dirty="0">
              <a:solidFill>
                <a:schemeClr val="bg1"/>
              </a:solidFill>
            </a:rPr>
            <a:t> Program</a:t>
          </a:r>
        </a:p>
      </dgm:t>
    </dgm:pt>
    <dgm:pt modelId="{7EDBC4D6-DDFE-47FC-A1C4-CBBAC8C6707E}" type="parTrans" cxnId="{A4D076A1-264C-43B9-93EA-1D39BEB89E87}">
      <dgm:prSet/>
      <dgm:spPr/>
      <dgm:t>
        <a:bodyPr/>
        <a:lstStyle/>
        <a:p>
          <a:endParaRPr lang="en-US"/>
        </a:p>
      </dgm:t>
    </dgm:pt>
    <dgm:pt modelId="{C1A68456-4621-43D4-A4BF-F468F815C1BC}" type="sibTrans" cxnId="{A4D076A1-264C-43B9-93EA-1D39BEB89E87}">
      <dgm:prSet/>
      <dgm:spPr/>
      <dgm:t>
        <a:bodyPr/>
        <a:lstStyle/>
        <a:p>
          <a:endParaRPr lang="en-US"/>
        </a:p>
      </dgm:t>
    </dgm:pt>
    <dgm:pt modelId="{C337CA7B-ED59-4979-8E25-914DC263DEA2}">
      <dgm:prSet phldrT="[Text]"/>
      <dgm:spPr>
        <a:solidFill>
          <a:schemeClr val="accent1">
            <a:lumMod val="75000"/>
          </a:schemeClr>
        </a:solidFill>
      </dgm:spPr>
      <dgm:t>
        <a:bodyPr/>
        <a:lstStyle/>
        <a:p>
          <a:r>
            <a:rPr lang="en-US" b="1">
              <a:solidFill>
                <a:schemeClr val="bg1"/>
              </a:solidFill>
            </a:rPr>
            <a:t>LEAD</a:t>
          </a:r>
        </a:p>
      </dgm:t>
    </dgm:pt>
    <dgm:pt modelId="{372AA022-13F1-43E0-BF2F-451C0466A36A}" type="parTrans" cxnId="{4DA99849-44E3-4F80-B6F3-45C9A87E5111}">
      <dgm:prSet/>
      <dgm:spPr/>
      <dgm:t>
        <a:bodyPr/>
        <a:lstStyle/>
        <a:p>
          <a:endParaRPr lang="en-US"/>
        </a:p>
      </dgm:t>
    </dgm:pt>
    <dgm:pt modelId="{28FA9FED-2AFE-4FC4-B4BC-8FABD310A7C0}" type="sibTrans" cxnId="{4DA99849-44E3-4F80-B6F3-45C9A87E5111}">
      <dgm:prSet/>
      <dgm:spPr/>
      <dgm:t>
        <a:bodyPr/>
        <a:lstStyle/>
        <a:p>
          <a:endParaRPr lang="en-US"/>
        </a:p>
      </dgm:t>
    </dgm:pt>
    <dgm:pt modelId="{A83E3EC8-D0CE-461C-B757-16E76C59D40D}">
      <dgm:prSet phldrT="[Text]"/>
      <dgm:spPr>
        <a:solidFill>
          <a:schemeClr val="accent1">
            <a:lumMod val="75000"/>
          </a:schemeClr>
        </a:solidFill>
      </dgm:spPr>
      <dgm:t>
        <a:bodyPr/>
        <a:lstStyle/>
        <a:p>
          <a:r>
            <a:rPr lang="en-US" b="1">
              <a:solidFill>
                <a:schemeClr val="bg1"/>
              </a:solidFill>
            </a:rPr>
            <a:t>Diversity Scholarships</a:t>
          </a:r>
        </a:p>
      </dgm:t>
    </dgm:pt>
    <dgm:pt modelId="{3629F8D0-073D-41F8-9EF2-8D566D8E19DE}" type="parTrans" cxnId="{828309D5-8256-41C8-8BF8-FF57D829059C}">
      <dgm:prSet/>
      <dgm:spPr/>
      <dgm:t>
        <a:bodyPr/>
        <a:lstStyle/>
        <a:p>
          <a:endParaRPr lang="en-US"/>
        </a:p>
      </dgm:t>
    </dgm:pt>
    <dgm:pt modelId="{D5A412FD-E10B-40E4-A03A-DD0E83996EAB}" type="sibTrans" cxnId="{828309D5-8256-41C8-8BF8-FF57D829059C}">
      <dgm:prSet/>
      <dgm:spPr/>
      <dgm:t>
        <a:bodyPr/>
        <a:lstStyle/>
        <a:p>
          <a:endParaRPr lang="en-US"/>
        </a:p>
      </dgm:t>
    </dgm:pt>
    <dgm:pt modelId="{E99676B0-7DFE-4D18-8F0C-4FABFBFCF19F}">
      <dgm:prSet phldrT="[Text]"/>
      <dgm:spPr>
        <a:solidFill>
          <a:schemeClr val="accent1">
            <a:lumMod val="75000"/>
          </a:schemeClr>
        </a:solidFill>
      </dgm:spPr>
      <dgm:t>
        <a:bodyPr/>
        <a:lstStyle/>
        <a:p>
          <a:r>
            <a:rPr lang="en-US" b="1">
              <a:solidFill>
                <a:schemeClr val="bg1"/>
              </a:solidFill>
            </a:rPr>
            <a:t>Mentoring Program</a:t>
          </a:r>
        </a:p>
      </dgm:t>
    </dgm:pt>
    <dgm:pt modelId="{D4B246FE-CBC7-4295-BFEC-E61DA600253E}" type="parTrans" cxnId="{4EB779FB-247E-48FA-87A6-6B89399406E4}">
      <dgm:prSet/>
      <dgm:spPr/>
      <dgm:t>
        <a:bodyPr/>
        <a:lstStyle/>
        <a:p>
          <a:endParaRPr lang="en-US"/>
        </a:p>
      </dgm:t>
    </dgm:pt>
    <dgm:pt modelId="{7A6FC968-9584-477C-8F78-A94B1203946F}" type="sibTrans" cxnId="{4EB779FB-247E-48FA-87A6-6B89399406E4}">
      <dgm:prSet/>
      <dgm:spPr/>
      <dgm:t>
        <a:bodyPr/>
        <a:lstStyle/>
        <a:p>
          <a:endParaRPr lang="en-US"/>
        </a:p>
      </dgm:t>
    </dgm:pt>
    <dgm:pt modelId="{78A0A3B5-23BE-4556-BF49-FB152E8B1021}">
      <dgm:prSet phldrT="[Text]"/>
      <dgm:spPr>
        <a:solidFill>
          <a:schemeClr val="accent1">
            <a:lumMod val="75000"/>
          </a:schemeClr>
        </a:solidFill>
      </dgm:spPr>
      <dgm:t>
        <a:bodyPr/>
        <a:lstStyle/>
        <a:p>
          <a:r>
            <a:rPr lang="en-US" b="1">
              <a:solidFill>
                <a:schemeClr val="bg1"/>
              </a:solidFill>
            </a:rPr>
            <a:t>Fundraising Effectiveness Project</a:t>
          </a:r>
        </a:p>
      </dgm:t>
    </dgm:pt>
    <dgm:pt modelId="{E972EA37-50D2-4504-9D37-3D406E79777B}" type="parTrans" cxnId="{480C193E-DB38-4030-93A0-B23303544164}">
      <dgm:prSet/>
      <dgm:spPr/>
      <dgm:t>
        <a:bodyPr/>
        <a:lstStyle/>
        <a:p>
          <a:endParaRPr lang="en-US"/>
        </a:p>
      </dgm:t>
    </dgm:pt>
    <dgm:pt modelId="{9D714DE8-22E4-4B39-A923-716260B3ECA0}" type="sibTrans" cxnId="{480C193E-DB38-4030-93A0-B23303544164}">
      <dgm:prSet/>
      <dgm:spPr/>
      <dgm:t>
        <a:bodyPr/>
        <a:lstStyle/>
        <a:p>
          <a:endParaRPr lang="en-US"/>
        </a:p>
      </dgm:t>
    </dgm:pt>
    <dgm:pt modelId="{558D4D06-98A9-4C14-8986-08C26E0609F9}">
      <dgm:prSet phldrT="[Text]"/>
      <dgm:spPr>
        <a:solidFill>
          <a:schemeClr val="accent1">
            <a:lumMod val="75000"/>
          </a:schemeClr>
        </a:solidFill>
      </dgm:spPr>
      <dgm:t>
        <a:bodyPr/>
        <a:lstStyle/>
        <a:p>
          <a:r>
            <a:rPr lang="en-US" b="1">
              <a:solidFill>
                <a:schemeClr val="bg1"/>
              </a:solidFill>
            </a:rPr>
            <a:t>Research</a:t>
          </a:r>
          <a:r>
            <a:rPr lang="en-US">
              <a:solidFill>
                <a:schemeClr val="bg1"/>
              </a:solidFill>
            </a:rPr>
            <a:t> Grant</a:t>
          </a:r>
        </a:p>
      </dgm:t>
    </dgm:pt>
    <dgm:pt modelId="{F5982222-884D-443A-B1A6-825CFC71D8D1}" type="parTrans" cxnId="{3676B5D5-7F54-4AA8-B3BE-FF43C08B4EBB}">
      <dgm:prSet/>
      <dgm:spPr/>
      <dgm:t>
        <a:bodyPr/>
        <a:lstStyle/>
        <a:p>
          <a:endParaRPr lang="en-US"/>
        </a:p>
      </dgm:t>
    </dgm:pt>
    <dgm:pt modelId="{57681DBA-3508-42E6-897D-01CDF7FF5C19}" type="sibTrans" cxnId="{3676B5D5-7F54-4AA8-B3BE-FF43C08B4EBB}">
      <dgm:prSet/>
      <dgm:spPr/>
      <dgm:t>
        <a:bodyPr/>
        <a:lstStyle/>
        <a:p>
          <a:endParaRPr lang="en-US"/>
        </a:p>
      </dgm:t>
    </dgm:pt>
    <dgm:pt modelId="{15D0431A-1E15-4391-AEAC-CE0B9C3A8A3F}">
      <dgm:prSet phldrT="[Text]"/>
      <dgm:spPr>
        <a:solidFill>
          <a:schemeClr val="accent1">
            <a:lumMod val="75000"/>
          </a:schemeClr>
        </a:solidFill>
      </dgm:spPr>
      <dgm:t>
        <a:bodyPr/>
        <a:lstStyle/>
        <a:p>
          <a:r>
            <a:rPr lang="en-US" b="1">
              <a:solidFill>
                <a:schemeClr val="bg1"/>
              </a:solidFill>
            </a:rPr>
            <a:t>Research Prize</a:t>
          </a:r>
        </a:p>
      </dgm:t>
    </dgm:pt>
    <dgm:pt modelId="{EDCBFDD8-4FB7-4E21-9C1F-A0B537A42B2E}" type="parTrans" cxnId="{4FA51782-7BFE-4BC5-9B98-54C5B89CF149}">
      <dgm:prSet/>
      <dgm:spPr/>
      <dgm:t>
        <a:bodyPr/>
        <a:lstStyle/>
        <a:p>
          <a:endParaRPr lang="en-US"/>
        </a:p>
      </dgm:t>
    </dgm:pt>
    <dgm:pt modelId="{1B396CEE-FD37-4581-A9C9-404A869F146D}" type="sibTrans" cxnId="{4FA51782-7BFE-4BC5-9B98-54C5B89CF149}">
      <dgm:prSet/>
      <dgm:spPr/>
      <dgm:t>
        <a:bodyPr/>
        <a:lstStyle/>
        <a:p>
          <a:endParaRPr lang="en-US"/>
        </a:p>
      </dgm:t>
    </dgm:pt>
    <dgm:pt modelId="{FB9DABE9-F400-429F-A8C2-F60D5186071E}">
      <dgm:prSet phldrT="[Text]"/>
      <dgm:spPr>
        <a:solidFill>
          <a:schemeClr val="accent1">
            <a:lumMod val="75000"/>
          </a:schemeClr>
        </a:solidFill>
      </dgm:spPr>
      <dgm:t>
        <a:bodyPr/>
        <a:lstStyle/>
        <a:p>
          <a:r>
            <a:rPr lang="en-US" b="1">
              <a:solidFill>
                <a:schemeClr val="bg1"/>
              </a:solidFill>
            </a:rPr>
            <a:t>Ethics Month</a:t>
          </a:r>
        </a:p>
      </dgm:t>
    </dgm:pt>
    <dgm:pt modelId="{FAA0F716-0F97-43E5-AFE7-A2E99A6F0B39}" type="parTrans" cxnId="{4CD050BC-76C8-4189-B8C4-D0070971B687}">
      <dgm:prSet/>
      <dgm:spPr/>
      <dgm:t>
        <a:bodyPr/>
        <a:lstStyle/>
        <a:p>
          <a:endParaRPr lang="en-US"/>
        </a:p>
      </dgm:t>
    </dgm:pt>
    <dgm:pt modelId="{70B4892B-00E6-499F-9C13-9AF731918AC0}" type="sibTrans" cxnId="{4CD050BC-76C8-4189-B8C4-D0070971B687}">
      <dgm:prSet/>
      <dgm:spPr/>
      <dgm:t>
        <a:bodyPr/>
        <a:lstStyle/>
        <a:p>
          <a:endParaRPr lang="en-US"/>
        </a:p>
      </dgm:t>
    </dgm:pt>
    <dgm:pt modelId="{1CE930B9-1F04-4907-9D0A-FA8F81FBFA25}">
      <dgm:prSet phldrT="[Text]"/>
      <dgm:spPr>
        <a:solidFill>
          <a:schemeClr val="accent1">
            <a:lumMod val="75000"/>
          </a:schemeClr>
        </a:solidFill>
      </dgm:spPr>
      <dgm:t>
        <a:bodyPr/>
        <a:lstStyle/>
        <a:p>
          <a:r>
            <a:rPr lang="en-US" b="1">
              <a:solidFill>
                <a:schemeClr val="bg1"/>
              </a:solidFill>
            </a:rPr>
            <a:t>Endowed Ethics Funds</a:t>
          </a:r>
        </a:p>
      </dgm:t>
    </dgm:pt>
    <dgm:pt modelId="{455D8E7A-452D-4F58-A252-36BB58A77415}" type="parTrans" cxnId="{05ABAAE0-9B32-4F9C-AFE2-354EA0A8729B}">
      <dgm:prSet/>
      <dgm:spPr/>
      <dgm:t>
        <a:bodyPr/>
        <a:lstStyle/>
        <a:p>
          <a:endParaRPr lang="en-US"/>
        </a:p>
      </dgm:t>
    </dgm:pt>
    <dgm:pt modelId="{2E38D887-CE3D-4E20-8142-FCA432A569A5}" type="sibTrans" cxnId="{05ABAAE0-9B32-4F9C-AFE2-354EA0A8729B}">
      <dgm:prSet/>
      <dgm:spPr/>
      <dgm:t>
        <a:bodyPr/>
        <a:lstStyle/>
        <a:p>
          <a:endParaRPr lang="en-US"/>
        </a:p>
      </dgm:t>
    </dgm:pt>
    <dgm:pt modelId="{E787F1C3-983E-4450-87D4-6DA6D74BCCF7}" type="pres">
      <dgm:prSet presAssocID="{AC12E118-37E0-4F2C-819B-39F83918D6AA}" presName="hierChild1" presStyleCnt="0">
        <dgm:presLayoutVars>
          <dgm:orgChart val="1"/>
          <dgm:chPref val="1"/>
          <dgm:dir/>
          <dgm:animOne val="branch"/>
          <dgm:animLvl val="lvl"/>
          <dgm:resizeHandles/>
        </dgm:presLayoutVars>
      </dgm:prSet>
      <dgm:spPr/>
    </dgm:pt>
    <dgm:pt modelId="{0443F7AA-EE45-44AD-AAE5-3D849E8D4CA5}" type="pres">
      <dgm:prSet presAssocID="{2F78F7AC-3C2B-4834-A542-A3530639DA6C}" presName="hierRoot1" presStyleCnt="0">
        <dgm:presLayoutVars>
          <dgm:hierBranch val="init"/>
        </dgm:presLayoutVars>
      </dgm:prSet>
      <dgm:spPr/>
    </dgm:pt>
    <dgm:pt modelId="{E5C3EA52-7969-4E35-B4DD-1C42D678C66D}" type="pres">
      <dgm:prSet presAssocID="{2F78F7AC-3C2B-4834-A542-A3530639DA6C}" presName="rootComposite1" presStyleCnt="0"/>
      <dgm:spPr/>
    </dgm:pt>
    <dgm:pt modelId="{3AA059D8-B03E-432E-81BF-4FBC16151AEF}" type="pres">
      <dgm:prSet presAssocID="{2F78F7AC-3C2B-4834-A542-A3530639DA6C}" presName="rootText1" presStyleLbl="node0" presStyleIdx="0" presStyleCnt="1" custScaleX="148356" custScaleY="136031">
        <dgm:presLayoutVars>
          <dgm:chPref val="3"/>
        </dgm:presLayoutVars>
      </dgm:prSet>
      <dgm:spPr/>
    </dgm:pt>
    <dgm:pt modelId="{8AB41492-DBF3-46AB-8A82-7C081E7DE61D}" type="pres">
      <dgm:prSet presAssocID="{2F78F7AC-3C2B-4834-A542-A3530639DA6C}" presName="rootConnector1" presStyleLbl="node1" presStyleIdx="0" presStyleCnt="0"/>
      <dgm:spPr/>
    </dgm:pt>
    <dgm:pt modelId="{65F5A97F-7361-4815-83FB-DF05D4C09FB2}" type="pres">
      <dgm:prSet presAssocID="{2F78F7AC-3C2B-4834-A542-A3530639DA6C}" presName="hierChild2" presStyleCnt="0"/>
      <dgm:spPr/>
    </dgm:pt>
    <dgm:pt modelId="{90454EB0-4D7C-4630-B4EC-4B126FEC9F0E}" type="pres">
      <dgm:prSet presAssocID="{71D9B3AD-3AAC-40E3-B293-B9C9038C8725}" presName="Name37" presStyleLbl="parChTrans1D2" presStyleIdx="0" presStyleCnt="4"/>
      <dgm:spPr/>
    </dgm:pt>
    <dgm:pt modelId="{4A23A971-FE2B-444B-B987-68F3CE90CE4E}" type="pres">
      <dgm:prSet presAssocID="{9B41E577-3564-4944-8D78-7772333D0ADE}" presName="hierRoot2" presStyleCnt="0">
        <dgm:presLayoutVars>
          <dgm:hierBranch val="init"/>
        </dgm:presLayoutVars>
      </dgm:prSet>
      <dgm:spPr/>
    </dgm:pt>
    <dgm:pt modelId="{FF9B37EC-D135-4B2F-9B9A-BDA89C089225}" type="pres">
      <dgm:prSet presAssocID="{9B41E577-3564-4944-8D78-7772333D0ADE}" presName="rootComposite" presStyleCnt="0"/>
      <dgm:spPr/>
    </dgm:pt>
    <dgm:pt modelId="{0FA0CCB6-C8C4-4FF5-8A73-74841209402F}" type="pres">
      <dgm:prSet presAssocID="{9B41E577-3564-4944-8D78-7772333D0ADE}" presName="rootText" presStyleLbl="node2" presStyleIdx="0" presStyleCnt="4">
        <dgm:presLayoutVars>
          <dgm:chPref val="3"/>
        </dgm:presLayoutVars>
      </dgm:prSet>
      <dgm:spPr/>
    </dgm:pt>
    <dgm:pt modelId="{8DCCB97F-D6FF-4128-A435-90E29AA6C71E}" type="pres">
      <dgm:prSet presAssocID="{9B41E577-3564-4944-8D78-7772333D0ADE}" presName="rootConnector" presStyleLbl="node2" presStyleIdx="0" presStyleCnt="4"/>
      <dgm:spPr/>
    </dgm:pt>
    <dgm:pt modelId="{56B38451-0E84-4343-950A-C88A6BD501F5}" type="pres">
      <dgm:prSet presAssocID="{9B41E577-3564-4944-8D78-7772333D0ADE}" presName="hierChild4" presStyleCnt="0"/>
      <dgm:spPr/>
    </dgm:pt>
    <dgm:pt modelId="{5EDBFE4E-869B-493F-9C83-9C968B16CEC5}" type="pres">
      <dgm:prSet presAssocID="{1F555854-DC18-4456-848A-D6AAAC5B1AF1}" presName="Name37" presStyleLbl="parChTrans1D3" presStyleIdx="0" presStyleCnt="10"/>
      <dgm:spPr/>
    </dgm:pt>
    <dgm:pt modelId="{796AE7A2-0EB7-4AE9-87A5-B90830D7E3DD}" type="pres">
      <dgm:prSet presAssocID="{3A8FECE9-1158-4109-A08C-DDF9959E8D7C}" presName="hierRoot2" presStyleCnt="0">
        <dgm:presLayoutVars>
          <dgm:hierBranch val="init"/>
        </dgm:presLayoutVars>
      </dgm:prSet>
      <dgm:spPr/>
    </dgm:pt>
    <dgm:pt modelId="{82C4CC91-35AE-4C22-9A68-8553E7B3640C}" type="pres">
      <dgm:prSet presAssocID="{3A8FECE9-1158-4109-A08C-DDF9959E8D7C}" presName="rootComposite" presStyleCnt="0"/>
      <dgm:spPr/>
    </dgm:pt>
    <dgm:pt modelId="{83EF2663-AF30-428F-A5A3-0A506D9B553F}" type="pres">
      <dgm:prSet presAssocID="{3A8FECE9-1158-4109-A08C-DDF9959E8D7C}" presName="rootText" presStyleLbl="node3" presStyleIdx="0" presStyleCnt="10">
        <dgm:presLayoutVars>
          <dgm:chPref val="3"/>
        </dgm:presLayoutVars>
      </dgm:prSet>
      <dgm:spPr/>
    </dgm:pt>
    <dgm:pt modelId="{7E561D51-51CB-4B29-9767-5CF1EEA68401}" type="pres">
      <dgm:prSet presAssocID="{3A8FECE9-1158-4109-A08C-DDF9959E8D7C}" presName="rootConnector" presStyleLbl="node3" presStyleIdx="0" presStyleCnt="10"/>
      <dgm:spPr/>
    </dgm:pt>
    <dgm:pt modelId="{34DDC40B-10D9-4922-897F-4E5226AC59B0}" type="pres">
      <dgm:prSet presAssocID="{3A8FECE9-1158-4109-A08C-DDF9959E8D7C}" presName="hierChild4" presStyleCnt="0"/>
      <dgm:spPr/>
    </dgm:pt>
    <dgm:pt modelId="{275AF81C-4AD0-42DC-ADF5-020A738D402D}" type="pres">
      <dgm:prSet presAssocID="{3A8FECE9-1158-4109-A08C-DDF9959E8D7C}" presName="hierChild5" presStyleCnt="0"/>
      <dgm:spPr/>
    </dgm:pt>
    <dgm:pt modelId="{C11D7023-5856-4E12-9028-87AC955C5806}" type="pres">
      <dgm:prSet presAssocID="{7EDBC4D6-DDFE-47FC-A1C4-CBBAC8C6707E}" presName="Name37" presStyleLbl="parChTrans1D3" presStyleIdx="1" presStyleCnt="10"/>
      <dgm:spPr/>
    </dgm:pt>
    <dgm:pt modelId="{D46E6918-7369-46EE-ACF4-6FBDF5AC4A8B}" type="pres">
      <dgm:prSet presAssocID="{4701800F-2115-4577-A0D7-4A188EDE3B2C}" presName="hierRoot2" presStyleCnt="0">
        <dgm:presLayoutVars>
          <dgm:hierBranch val="init"/>
        </dgm:presLayoutVars>
      </dgm:prSet>
      <dgm:spPr/>
    </dgm:pt>
    <dgm:pt modelId="{E5D1A061-D043-44AE-9D9F-F0D98517D530}" type="pres">
      <dgm:prSet presAssocID="{4701800F-2115-4577-A0D7-4A188EDE3B2C}" presName="rootComposite" presStyleCnt="0"/>
      <dgm:spPr/>
    </dgm:pt>
    <dgm:pt modelId="{DC90E609-5D02-4306-91CD-C715150C7CB5}" type="pres">
      <dgm:prSet presAssocID="{4701800F-2115-4577-A0D7-4A188EDE3B2C}" presName="rootText" presStyleLbl="node3" presStyleIdx="1" presStyleCnt="10">
        <dgm:presLayoutVars>
          <dgm:chPref val="3"/>
        </dgm:presLayoutVars>
      </dgm:prSet>
      <dgm:spPr/>
    </dgm:pt>
    <dgm:pt modelId="{F2D2FF83-8947-4854-9DDA-CA8A796D2AAB}" type="pres">
      <dgm:prSet presAssocID="{4701800F-2115-4577-A0D7-4A188EDE3B2C}" presName="rootConnector" presStyleLbl="node3" presStyleIdx="1" presStyleCnt="10"/>
      <dgm:spPr/>
    </dgm:pt>
    <dgm:pt modelId="{BBCD7432-6396-495A-9E8F-9056690D05CB}" type="pres">
      <dgm:prSet presAssocID="{4701800F-2115-4577-A0D7-4A188EDE3B2C}" presName="hierChild4" presStyleCnt="0"/>
      <dgm:spPr/>
    </dgm:pt>
    <dgm:pt modelId="{528C2633-7D6C-46CC-8FCD-C80E6A499870}" type="pres">
      <dgm:prSet presAssocID="{4701800F-2115-4577-A0D7-4A188EDE3B2C}" presName="hierChild5" presStyleCnt="0"/>
      <dgm:spPr/>
    </dgm:pt>
    <dgm:pt modelId="{5FC3FFD4-3085-4A9B-9005-38E9AE95F85D}" type="pres">
      <dgm:prSet presAssocID="{372AA022-13F1-43E0-BF2F-451C0466A36A}" presName="Name37" presStyleLbl="parChTrans1D3" presStyleIdx="2" presStyleCnt="10"/>
      <dgm:spPr/>
    </dgm:pt>
    <dgm:pt modelId="{3F9F1F6F-F1F3-4293-9A0B-429D3F6A53D7}" type="pres">
      <dgm:prSet presAssocID="{C337CA7B-ED59-4979-8E25-914DC263DEA2}" presName="hierRoot2" presStyleCnt="0">
        <dgm:presLayoutVars>
          <dgm:hierBranch val="init"/>
        </dgm:presLayoutVars>
      </dgm:prSet>
      <dgm:spPr/>
    </dgm:pt>
    <dgm:pt modelId="{2C1CFED4-C226-4A13-AE3B-A89F7B6BDF8D}" type="pres">
      <dgm:prSet presAssocID="{C337CA7B-ED59-4979-8E25-914DC263DEA2}" presName="rootComposite" presStyleCnt="0"/>
      <dgm:spPr/>
    </dgm:pt>
    <dgm:pt modelId="{DD442BDD-4DB1-48B2-9732-30A095EE4DCE}" type="pres">
      <dgm:prSet presAssocID="{C337CA7B-ED59-4979-8E25-914DC263DEA2}" presName="rootText" presStyleLbl="node3" presStyleIdx="2" presStyleCnt="10">
        <dgm:presLayoutVars>
          <dgm:chPref val="3"/>
        </dgm:presLayoutVars>
      </dgm:prSet>
      <dgm:spPr/>
    </dgm:pt>
    <dgm:pt modelId="{F0A6B3B9-21AA-4CDF-B28D-C949D1F26700}" type="pres">
      <dgm:prSet presAssocID="{C337CA7B-ED59-4979-8E25-914DC263DEA2}" presName="rootConnector" presStyleLbl="node3" presStyleIdx="2" presStyleCnt="10"/>
      <dgm:spPr/>
    </dgm:pt>
    <dgm:pt modelId="{10C14D96-409A-4B48-8EF6-D7CF77CC92EC}" type="pres">
      <dgm:prSet presAssocID="{C337CA7B-ED59-4979-8E25-914DC263DEA2}" presName="hierChild4" presStyleCnt="0"/>
      <dgm:spPr/>
    </dgm:pt>
    <dgm:pt modelId="{277F8CC2-7A9E-4549-9BF8-E8860DDEE531}" type="pres">
      <dgm:prSet presAssocID="{C337CA7B-ED59-4979-8E25-914DC263DEA2}" presName="hierChild5" presStyleCnt="0"/>
      <dgm:spPr/>
    </dgm:pt>
    <dgm:pt modelId="{C50A00E4-8333-4CB1-B47B-26B0EB172241}" type="pres">
      <dgm:prSet presAssocID="{9B41E577-3564-4944-8D78-7772333D0ADE}" presName="hierChild5" presStyleCnt="0"/>
      <dgm:spPr/>
    </dgm:pt>
    <dgm:pt modelId="{98E15E4C-E6B2-45E2-A9DA-5EF9517A5AAE}" type="pres">
      <dgm:prSet presAssocID="{ACCAA256-6B67-42EC-8D36-937421F06042}" presName="Name37" presStyleLbl="parChTrans1D2" presStyleIdx="1" presStyleCnt="4"/>
      <dgm:spPr/>
    </dgm:pt>
    <dgm:pt modelId="{B7A8F7BD-8BEE-4296-BC7A-8AFE644B8220}" type="pres">
      <dgm:prSet presAssocID="{8F5BC01F-4CEA-4CB5-9CAF-AE43E9F2683D}" presName="hierRoot2" presStyleCnt="0">
        <dgm:presLayoutVars>
          <dgm:hierBranch val="init"/>
        </dgm:presLayoutVars>
      </dgm:prSet>
      <dgm:spPr/>
    </dgm:pt>
    <dgm:pt modelId="{4F62DAD9-A08F-4AA6-8B66-A127B0E64F19}" type="pres">
      <dgm:prSet presAssocID="{8F5BC01F-4CEA-4CB5-9CAF-AE43E9F2683D}" presName="rootComposite" presStyleCnt="0"/>
      <dgm:spPr/>
    </dgm:pt>
    <dgm:pt modelId="{AF3108FC-F547-43B8-833C-718AD49FA3A2}" type="pres">
      <dgm:prSet presAssocID="{8F5BC01F-4CEA-4CB5-9CAF-AE43E9F2683D}" presName="rootText" presStyleLbl="node2" presStyleIdx="1" presStyleCnt="4">
        <dgm:presLayoutVars>
          <dgm:chPref val="3"/>
        </dgm:presLayoutVars>
      </dgm:prSet>
      <dgm:spPr/>
    </dgm:pt>
    <dgm:pt modelId="{45954F1C-04E8-4F77-890A-13C90797FA3A}" type="pres">
      <dgm:prSet presAssocID="{8F5BC01F-4CEA-4CB5-9CAF-AE43E9F2683D}" presName="rootConnector" presStyleLbl="node2" presStyleIdx="1" presStyleCnt="4"/>
      <dgm:spPr/>
    </dgm:pt>
    <dgm:pt modelId="{E624316C-039B-4161-851D-815752EC6C97}" type="pres">
      <dgm:prSet presAssocID="{8F5BC01F-4CEA-4CB5-9CAF-AE43E9F2683D}" presName="hierChild4" presStyleCnt="0"/>
      <dgm:spPr/>
    </dgm:pt>
    <dgm:pt modelId="{9F36D4BC-C66C-43B1-9DFF-E849DC499969}" type="pres">
      <dgm:prSet presAssocID="{3629F8D0-073D-41F8-9EF2-8D566D8E19DE}" presName="Name37" presStyleLbl="parChTrans1D3" presStyleIdx="3" presStyleCnt="10"/>
      <dgm:spPr/>
    </dgm:pt>
    <dgm:pt modelId="{3F9D18B8-DD0F-4706-9008-51E5C6E846C9}" type="pres">
      <dgm:prSet presAssocID="{A83E3EC8-D0CE-461C-B757-16E76C59D40D}" presName="hierRoot2" presStyleCnt="0">
        <dgm:presLayoutVars>
          <dgm:hierBranch val="init"/>
        </dgm:presLayoutVars>
      </dgm:prSet>
      <dgm:spPr/>
    </dgm:pt>
    <dgm:pt modelId="{AEABB8C9-205E-488D-8568-4FEC1164A712}" type="pres">
      <dgm:prSet presAssocID="{A83E3EC8-D0CE-461C-B757-16E76C59D40D}" presName="rootComposite" presStyleCnt="0"/>
      <dgm:spPr/>
    </dgm:pt>
    <dgm:pt modelId="{296D3F78-ABA9-4F96-AEC1-D55CF163149C}" type="pres">
      <dgm:prSet presAssocID="{A83E3EC8-D0CE-461C-B757-16E76C59D40D}" presName="rootText" presStyleLbl="node3" presStyleIdx="3" presStyleCnt="10">
        <dgm:presLayoutVars>
          <dgm:chPref val="3"/>
        </dgm:presLayoutVars>
      </dgm:prSet>
      <dgm:spPr/>
    </dgm:pt>
    <dgm:pt modelId="{02586335-33BB-4DBE-BF44-0D464303879D}" type="pres">
      <dgm:prSet presAssocID="{A83E3EC8-D0CE-461C-B757-16E76C59D40D}" presName="rootConnector" presStyleLbl="node3" presStyleIdx="3" presStyleCnt="10"/>
      <dgm:spPr/>
    </dgm:pt>
    <dgm:pt modelId="{5EB0775D-090F-4D06-962D-BD21FC1A291B}" type="pres">
      <dgm:prSet presAssocID="{A83E3EC8-D0CE-461C-B757-16E76C59D40D}" presName="hierChild4" presStyleCnt="0"/>
      <dgm:spPr/>
    </dgm:pt>
    <dgm:pt modelId="{EA58AD65-997B-46EA-8B3A-209F31A2AC44}" type="pres">
      <dgm:prSet presAssocID="{A83E3EC8-D0CE-461C-B757-16E76C59D40D}" presName="hierChild5" presStyleCnt="0"/>
      <dgm:spPr/>
    </dgm:pt>
    <dgm:pt modelId="{9597075B-1950-4A4D-81DD-911D79A1BF34}" type="pres">
      <dgm:prSet presAssocID="{D4B246FE-CBC7-4295-BFEC-E61DA600253E}" presName="Name37" presStyleLbl="parChTrans1D3" presStyleIdx="4" presStyleCnt="10"/>
      <dgm:spPr/>
    </dgm:pt>
    <dgm:pt modelId="{D78DC100-E419-4D93-B2AA-AAE750DEE6BA}" type="pres">
      <dgm:prSet presAssocID="{E99676B0-7DFE-4D18-8F0C-4FABFBFCF19F}" presName="hierRoot2" presStyleCnt="0">
        <dgm:presLayoutVars>
          <dgm:hierBranch val="init"/>
        </dgm:presLayoutVars>
      </dgm:prSet>
      <dgm:spPr/>
    </dgm:pt>
    <dgm:pt modelId="{DD2E213B-F848-415D-BD25-335D1368CA63}" type="pres">
      <dgm:prSet presAssocID="{E99676B0-7DFE-4D18-8F0C-4FABFBFCF19F}" presName="rootComposite" presStyleCnt="0"/>
      <dgm:spPr/>
    </dgm:pt>
    <dgm:pt modelId="{FB925ABC-4C34-4BD7-9B4C-2639F1B2E075}" type="pres">
      <dgm:prSet presAssocID="{E99676B0-7DFE-4D18-8F0C-4FABFBFCF19F}" presName="rootText" presStyleLbl="node3" presStyleIdx="4" presStyleCnt="10">
        <dgm:presLayoutVars>
          <dgm:chPref val="3"/>
        </dgm:presLayoutVars>
      </dgm:prSet>
      <dgm:spPr/>
    </dgm:pt>
    <dgm:pt modelId="{C938366F-BB3B-4498-B812-B6F3004D8DC0}" type="pres">
      <dgm:prSet presAssocID="{E99676B0-7DFE-4D18-8F0C-4FABFBFCF19F}" presName="rootConnector" presStyleLbl="node3" presStyleIdx="4" presStyleCnt="10"/>
      <dgm:spPr/>
    </dgm:pt>
    <dgm:pt modelId="{E0ADCE5A-E571-43D5-AA01-F0BAEDD30CDA}" type="pres">
      <dgm:prSet presAssocID="{E99676B0-7DFE-4D18-8F0C-4FABFBFCF19F}" presName="hierChild4" presStyleCnt="0"/>
      <dgm:spPr/>
    </dgm:pt>
    <dgm:pt modelId="{964D1F9D-5B0C-419A-92A6-89E25987C3A6}" type="pres">
      <dgm:prSet presAssocID="{E99676B0-7DFE-4D18-8F0C-4FABFBFCF19F}" presName="hierChild5" presStyleCnt="0"/>
      <dgm:spPr/>
    </dgm:pt>
    <dgm:pt modelId="{A33F334E-E698-4AE3-865D-5197EB0AA86D}" type="pres">
      <dgm:prSet presAssocID="{8F5BC01F-4CEA-4CB5-9CAF-AE43E9F2683D}" presName="hierChild5" presStyleCnt="0"/>
      <dgm:spPr/>
    </dgm:pt>
    <dgm:pt modelId="{EFFFEB4D-357A-4345-8AFC-084F081F5210}" type="pres">
      <dgm:prSet presAssocID="{FE93196B-349E-4A8E-A938-AE4C8CBB13CB}" presName="Name37" presStyleLbl="parChTrans1D2" presStyleIdx="2" presStyleCnt="4"/>
      <dgm:spPr/>
    </dgm:pt>
    <dgm:pt modelId="{803EAB49-2215-4CB2-BEB6-8C298BBB16A9}" type="pres">
      <dgm:prSet presAssocID="{7BC6E1D0-254D-4D14-B3E0-7B5D68EE0FB9}" presName="hierRoot2" presStyleCnt="0">
        <dgm:presLayoutVars>
          <dgm:hierBranch val="init"/>
        </dgm:presLayoutVars>
      </dgm:prSet>
      <dgm:spPr/>
    </dgm:pt>
    <dgm:pt modelId="{12B01E8B-554B-480B-8908-CC9F90EC3008}" type="pres">
      <dgm:prSet presAssocID="{7BC6E1D0-254D-4D14-B3E0-7B5D68EE0FB9}" presName="rootComposite" presStyleCnt="0"/>
      <dgm:spPr/>
    </dgm:pt>
    <dgm:pt modelId="{5F1C741A-5926-485E-A4E2-BFCB38E556D8}" type="pres">
      <dgm:prSet presAssocID="{7BC6E1D0-254D-4D14-B3E0-7B5D68EE0FB9}" presName="rootText" presStyleLbl="node2" presStyleIdx="2" presStyleCnt="4">
        <dgm:presLayoutVars>
          <dgm:chPref val="3"/>
        </dgm:presLayoutVars>
      </dgm:prSet>
      <dgm:spPr/>
    </dgm:pt>
    <dgm:pt modelId="{E3C98E89-AF4B-4274-8D2E-B42507D8E8CB}" type="pres">
      <dgm:prSet presAssocID="{7BC6E1D0-254D-4D14-B3E0-7B5D68EE0FB9}" presName="rootConnector" presStyleLbl="node2" presStyleIdx="2" presStyleCnt="4"/>
      <dgm:spPr/>
    </dgm:pt>
    <dgm:pt modelId="{1B3558A7-2873-4E2E-AE7E-95390817BE55}" type="pres">
      <dgm:prSet presAssocID="{7BC6E1D0-254D-4D14-B3E0-7B5D68EE0FB9}" presName="hierChild4" presStyleCnt="0"/>
      <dgm:spPr/>
    </dgm:pt>
    <dgm:pt modelId="{338DBAED-E5BB-4D5F-971F-814ED982D0B5}" type="pres">
      <dgm:prSet presAssocID="{E972EA37-50D2-4504-9D37-3D406E79777B}" presName="Name37" presStyleLbl="parChTrans1D3" presStyleIdx="5" presStyleCnt="10"/>
      <dgm:spPr/>
    </dgm:pt>
    <dgm:pt modelId="{63274DC4-1CEF-4789-A9F7-9B16A3E9ECFA}" type="pres">
      <dgm:prSet presAssocID="{78A0A3B5-23BE-4556-BF49-FB152E8B1021}" presName="hierRoot2" presStyleCnt="0">
        <dgm:presLayoutVars>
          <dgm:hierBranch val="init"/>
        </dgm:presLayoutVars>
      </dgm:prSet>
      <dgm:spPr/>
    </dgm:pt>
    <dgm:pt modelId="{C866A882-12CB-40CE-B2D4-CBCBB14F2EE6}" type="pres">
      <dgm:prSet presAssocID="{78A0A3B5-23BE-4556-BF49-FB152E8B1021}" presName="rootComposite" presStyleCnt="0"/>
      <dgm:spPr/>
    </dgm:pt>
    <dgm:pt modelId="{61877C4C-F092-4FDC-B8BC-690794AD3F69}" type="pres">
      <dgm:prSet presAssocID="{78A0A3B5-23BE-4556-BF49-FB152E8B1021}" presName="rootText" presStyleLbl="node3" presStyleIdx="5" presStyleCnt="10">
        <dgm:presLayoutVars>
          <dgm:chPref val="3"/>
        </dgm:presLayoutVars>
      </dgm:prSet>
      <dgm:spPr/>
    </dgm:pt>
    <dgm:pt modelId="{C8500E05-4257-4745-B232-85746F8F561E}" type="pres">
      <dgm:prSet presAssocID="{78A0A3B5-23BE-4556-BF49-FB152E8B1021}" presName="rootConnector" presStyleLbl="node3" presStyleIdx="5" presStyleCnt="10"/>
      <dgm:spPr/>
    </dgm:pt>
    <dgm:pt modelId="{2C6AADFE-911C-471F-B9F1-C8F4BF3D965E}" type="pres">
      <dgm:prSet presAssocID="{78A0A3B5-23BE-4556-BF49-FB152E8B1021}" presName="hierChild4" presStyleCnt="0"/>
      <dgm:spPr/>
    </dgm:pt>
    <dgm:pt modelId="{FA926EE3-D01F-416A-8EC9-268B152644EE}" type="pres">
      <dgm:prSet presAssocID="{78A0A3B5-23BE-4556-BF49-FB152E8B1021}" presName="hierChild5" presStyleCnt="0"/>
      <dgm:spPr/>
    </dgm:pt>
    <dgm:pt modelId="{9CBEF963-E6C5-4ED7-971B-77FAF51B75AE}" type="pres">
      <dgm:prSet presAssocID="{F5982222-884D-443A-B1A6-825CFC71D8D1}" presName="Name37" presStyleLbl="parChTrans1D3" presStyleIdx="6" presStyleCnt="10"/>
      <dgm:spPr/>
    </dgm:pt>
    <dgm:pt modelId="{3FFB52F8-1D42-4039-8086-688C362CB948}" type="pres">
      <dgm:prSet presAssocID="{558D4D06-98A9-4C14-8986-08C26E0609F9}" presName="hierRoot2" presStyleCnt="0">
        <dgm:presLayoutVars>
          <dgm:hierBranch val="init"/>
        </dgm:presLayoutVars>
      </dgm:prSet>
      <dgm:spPr/>
    </dgm:pt>
    <dgm:pt modelId="{93A92BB2-6609-43E9-930E-8055F91003A7}" type="pres">
      <dgm:prSet presAssocID="{558D4D06-98A9-4C14-8986-08C26E0609F9}" presName="rootComposite" presStyleCnt="0"/>
      <dgm:spPr/>
    </dgm:pt>
    <dgm:pt modelId="{20ECD35E-5A5E-4105-8CCE-16441BE61B9C}" type="pres">
      <dgm:prSet presAssocID="{558D4D06-98A9-4C14-8986-08C26E0609F9}" presName="rootText" presStyleLbl="node3" presStyleIdx="6" presStyleCnt="10">
        <dgm:presLayoutVars>
          <dgm:chPref val="3"/>
        </dgm:presLayoutVars>
      </dgm:prSet>
      <dgm:spPr/>
    </dgm:pt>
    <dgm:pt modelId="{409C9CE7-3959-495C-A664-368160516671}" type="pres">
      <dgm:prSet presAssocID="{558D4D06-98A9-4C14-8986-08C26E0609F9}" presName="rootConnector" presStyleLbl="node3" presStyleIdx="6" presStyleCnt="10"/>
      <dgm:spPr/>
    </dgm:pt>
    <dgm:pt modelId="{F7005097-18CE-47B2-AF11-7B9C6E4F2A62}" type="pres">
      <dgm:prSet presAssocID="{558D4D06-98A9-4C14-8986-08C26E0609F9}" presName="hierChild4" presStyleCnt="0"/>
      <dgm:spPr/>
    </dgm:pt>
    <dgm:pt modelId="{B0F3540D-A98B-4CE5-A674-ACFBB10C8203}" type="pres">
      <dgm:prSet presAssocID="{558D4D06-98A9-4C14-8986-08C26E0609F9}" presName="hierChild5" presStyleCnt="0"/>
      <dgm:spPr/>
    </dgm:pt>
    <dgm:pt modelId="{A0C911BA-0C2E-416C-8ABE-D8035AEFB8A6}" type="pres">
      <dgm:prSet presAssocID="{EDCBFDD8-4FB7-4E21-9C1F-A0B537A42B2E}" presName="Name37" presStyleLbl="parChTrans1D3" presStyleIdx="7" presStyleCnt="10"/>
      <dgm:spPr/>
    </dgm:pt>
    <dgm:pt modelId="{100E0F03-E361-4E0D-8EB3-E4EC65473B84}" type="pres">
      <dgm:prSet presAssocID="{15D0431A-1E15-4391-AEAC-CE0B9C3A8A3F}" presName="hierRoot2" presStyleCnt="0">
        <dgm:presLayoutVars>
          <dgm:hierBranch val="init"/>
        </dgm:presLayoutVars>
      </dgm:prSet>
      <dgm:spPr/>
    </dgm:pt>
    <dgm:pt modelId="{008E360A-8589-40CB-874B-BE4C34CAE69C}" type="pres">
      <dgm:prSet presAssocID="{15D0431A-1E15-4391-AEAC-CE0B9C3A8A3F}" presName="rootComposite" presStyleCnt="0"/>
      <dgm:spPr/>
    </dgm:pt>
    <dgm:pt modelId="{1785B0C5-EB8A-48CA-A036-C07DF22E3FA2}" type="pres">
      <dgm:prSet presAssocID="{15D0431A-1E15-4391-AEAC-CE0B9C3A8A3F}" presName="rootText" presStyleLbl="node3" presStyleIdx="7" presStyleCnt="10">
        <dgm:presLayoutVars>
          <dgm:chPref val="3"/>
        </dgm:presLayoutVars>
      </dgm:prSet>
      <dgm:spPr/>
    </dgm:pt>
    <dgm:pt modelId="{166880F3-74CE-4D7E-9922-164CB025458E}" type="pres">
      <dgm:prSet presAssocID="{15D0431A-1E15-4391-AEAC-CE0B9C3A8A3F}" presName="rootConnector" presStyleLbl="node3" presStyleIdx="7" presStyleCnt="10"/>
      <dgm:spPr/>
    </dgm:pt>
    <dgm:pt modelId="{1319D49C-D49E-4893-A667-122F656BCAF8}" type="pres">
      <dgm:prSet presAssocID="{15D0431A-1E15-4391-AEAC-CE0B9C3A8A3F}" presName="hierChild4" presStyleCnt="0"/>
      <dgm:spPr/>
    </dgm:pt>
    <dgm:pt modelId="{26072E72-B5A0-4B00-AF92-734DD68801D2}" type="pres">
      <dgm:prSet presAssocID="{15D0431A-1E15-4391-AEAC-CE0B9C3A8A3F}" presName="hierChild5" presStyleCnt="0"/>
      <dgm:spPr/>
    </dgm:pt>
    <dgm:pt modelId="{4BBA2896-BE6B-4ABC-A1B3-41D84701D63B}" type="pres">
      <dgm:prSet presAssocID="{7BC6E1D0-254D-4D14-B3E0-7B5D68EE0FB9}" presName="hierChild5" presStyleCnt="0"/>
      <dgm:spPr/>
    </dgm:pt>
    <dgm:pt modelId="{7050BD9D-853B-4643-BD61-0B7833C7A471}" type="pres">
      <dgm:prSet presAssocID="{8CD29EB2-0F48-41C7-AD78-8B188CE71B32}" presName="Name37" presStyleLbl="parChTrans1D2" presStyleIdx="3" presStyleCnt="4"/>
      <dgm:spPr/>
    </dgm:pt>
    <dgm:pt modelId="{4F09B1CD-39F1-4658-90E9-C23DE58980DA}" type="pres">
      <dgm:prSet presAssocID="{300A20D7-0B1F-464B-9A4A-E55202761F6C}" presName="hierRoot2" presStyleCnt="0">
        <dgm:presLayoutVars>
          <dgm:hierBranch val="init"/>
        </dgm:presLayoutVars>
      </dgm:prSet>
      <dgm:spPr/>
    </dgm:pt>
    <dgm:pt modelId="{3C936947-07A7-4266-B448-D5A24E4EFAC9}" type="pres">
      <dgm:prSet presAssocID="{300A20D7-0B1F-464B-9A4A-E55202761F6C}" presName="rootComposite" presStyleCnt="0"/>
      <dgm:spPr/>
    </dgm:pt>
    <dgm:pt modelId="{E3C592A8-F2D3-46C6-9954-D5A3A5D0C87E}" type="pres">
      <dgm:prSet presAssocID="{300A20D7-0B1F-464B-9A4A-E55202761F6C}" presName="rootText" presStyleLbl="node2" presStyleIdx="3" presStyleCnt="4">
        <dgm:presLayoutVars>
          <dgm:chPref val="3"/>
        </dgm:presLayoutVars>
      </dgm:prSet>
      <dgm:spPr/>
    </dgm:pt>
    <dgm:pt modelId="{D4F5D4F8-6C30-4107-A776-93845E2A3EE6}" type="pres">
      <dgm:prSet presAssocID="{300A20D7-0B1F-464B-9A4A-E55202761F6C}" presName="rootConnector" presStyleLbl="node2" presStyleIdx="3" presStyleCnt="4"/>
      <dgm:spPr/>
    </dgm:pt>
    <dgm:pt modelId="{C122A225-6CBD-47E7-A425-61118B48ABA6}" type="pres">
      <dgm:prSet presAssocID="{300A20D7-0B1F-464B-9A4A-E55202761F6C}" presName="hierChild4" presStyleCnt="0"/>
      <dgm:spPr/>
    </dgm:pt>
    <dgm:pt modelId="{BE4A3386-B23B-4AE5-B89D-D8AFE9758804}" type="pres">
      <dgm:prSet presAssocID="{FAA0F716-0F97-43E5-AFE7-A2E99A6F0B39}" presName="Name37" presStyleLbl="parChTrans1D3" presStyleIdx="8" presStyleCnt="10"/>
      <dgm:spPr/>
    </dgm:pt>
    <dgm:pt modelId="{DB1FE718-85E7-4201-A2AE-A3A71F509C7A}" type="pres">
      <dgm:prSet presAssocID="{FB9DABE9-F400-429F-A8C2-F60D5186071E}" presName="hierRoot2" presStyleCnt="0">
        <dgm:presLayoutVars>
          <dgm:hierBranch val="init"/>
        </dgm:presLayoutVars>
      </dgm:prSet>
      <dgm:spPr/>
    </dgm:pt>
    <dgm:pt modelId="{A801743C-D3CA-44A5-8F95-2E668E3C134B}" type="pres">
      <dgm:prSet presAssocID="{FB9DABE9-F400-429F-A8C2-F60D5186071E}" presName="rootComposite" presStyleCnt="0"/>
      <dgm:spPr/>
    </dgm:pt>
    <dgm:pt modelId="{261E4798-F7CC-40B9-8791-DE576329135A}" type="pres">
      <dgm:prSet presAssocID="{FB9DABE9-F400-429F-A8C2-F60D5186071E}" presName="rootText" presStyleLbl="node3" presStyleIdx="8" presStyleCnt="10">
        <dgm:presLayoutVars>
          <dgm:chPref val="3"/>
        </dgm:presLayoutVars>
      </dgm:prSet>
      <dgm:spPr/>
    </dgm:pt>
    <dgm:pt modelId="{9D607F43-D9A6-4973-B18D-EACEA28A07B0}" type="pres">
      <dgm:prSet presAssocID="{FB9DABE9-F400-429F-A8C2-F60D5186071E}" presName="rootConnector" presStyleLbl="node3" presStyleIdx="8" presStyleCnt="10"/>
      <dgm:spPr/>
    </dgm:pt>
    <dgm:pt modelId="{11D2F4A4-E243-49CD-B0EA-DB3BB709CB88}" type="pres">
      <dgm:prSet presAssocID="{FB9DABE9-F400-429F-A8C2-F60D5186071E}" presName="hierChild4" presStyleCnt="0"/>
      <dgm:spPr/>
    </dgm:pt>
    <dgm:pt modelId="{3F0DDCCF-80BD-4C15-99EC-142D149F8438}" type="pres">
      <dgm:prSet presAssocID="{FB9DABE9-F400-429F-A8C2-F60D5186071E}" presName="hierChild5" presStyleCnt="0"/>
      <dgm:spPr/>
    </dgm:pt>
    <dgm:pt modelId="{BF2D32E3-25BD-413B-B830-7572EB0D8059}" type="pres">
      <dgm:prSet presAssocID="{455D8E7A-452D-4F58-A252-36BB58A77415}" presName="Name37" presStyleLbl="parChTrans1D3" presStyleIdx="9" presStyleCnt="10"/>
      <dgm:spPr/>
    </dgm:pt>
    <dgm:pt modelId="{E1E074C9-AA94-49E3-87C1-0FFDCD7ADA28}" type="pres">
      <dgm:prSet presAssocID="{1CE930B9-1F04-4907-9D0A-FA8F81FBFA25}" presName="hierRoot2" presStyleCnt="0">
        <dgm:presLayoutVars>
          <dgm:hierBranch val="init"/>
        </dgm:presLayoutVars>
      </dgm:prSet>
      <dgm:spPr/>
    </dgm:pt>
    <dgm:pt modelId="{101CC9A4-377F-496C-87EC-E987E71750C2}" type="pres">
      <dgm:prSet presAssocID="{1CE930B9-1F04-4907-9D0A-FA8F81FBFA25}" presName="rootComposite" presStyleCnt="0"/>
      <dgm:spPr/>
    </dgm:pt>
    <dgm:pt modelId="{0FAC0B8B-E370-4D15-B098-0BCC331C1DE0}" type="pres">
      <dgm:prSet presAssocID="{1CE930B9-1F04-4907-9D0A-FA8F81FBFA25}" presName="rootText" presStyleLbl="node3" presStyleIdx="9" presStyleCnt="10">
        <dgm:presLayoutVars>
          <dgm:chPref val="3"/>
        </dgm:presLayoutVars>
      </dgm:prSet>
      <dgm:spPr/>
    </dgm:pt>
    <dgm:pt modelId="{48FDB4C4-395C-425F-BCFD-1143371F9C6C}" type="pres">
      <dgm:prSet presAssocID="{1CE930B9-1F04-4907-9D0A-FA8F81FBFA25}" presName="rootConnector" presStyleLbl="node3" presStyleIdx="9" presStyleCnt="10"/>
      <dgm:spPr/>
    </dgm:pt>
    <dgm:pt modelId="{7150310F-9DB2-46EC-A4E1-269F815FF82A}" type="pres">
      <dgm:prSet presAssocID="{1CE930B9-1F04-4907-9D0A-FA8F81FBFA25}" presName="hierChild4" presStyleCnt="0"/>
      <dgm:spPr/>
    </dgm:pt>
    <dgm:pt modelId="{E0FB4FC7-9EF6-40F5-BBC1-48CB9E168C00}" type="pres">
      <dgm:prSet presAssocID="{1CE930B9-1F04-4907-9D0A-FA8F81FBFA25}" presName="hierChild5" presStyleCnt="0"/>
      <dgm:spPr/>
    </dgm:pt>
    <dgm:pt modelId="{6C86FDEC-F9B1-4470-B82A-780A97FFB39C}" type="pres">
      <dgm:prSet presAssocID="{300A20D7-0B1F-464B-9A4A-E55202761F6C}" presName="hierChild5" presStyleCnt="0"/>
      <dgm:spPr/>
    </dgm:pt>
    <dgm:pt modelId="{7B3D9574-F5D7-4548-8AA4-53E579E73752}" type="pres">
      <dgm:prSet presAssocID="{2F78F7AC-3C2B-4834-A542-A3530639DA6C}" presName="hierChild3" presStyleCnt="0"/>
      <dgm:spPr/>
    </dgm:pt>
  </dgm:ptLst>
  <dgm:cxnLst>
    <dgm:cxn modelId="{50E82A03-6048-41BC-9B02-4B42C01F9AD6}" type="presOf" srcId="{3A8FECE9-1158-4109-A08C-DDF9959E8D7C}" destId="{83EF2663-AF30-428F-A5A3-0A506D9B553F}" srcOrd="0" destOrd="0" presId="urn:microsoft.com/office/officeart/2005/8/layout/orgChart1"/>
    <dgm:cxn modelId="{07807206-F4EF-4127-9D0D-58B58684B4F9}" type="presOf" srcId="{A83E3EC8-D0CE-461C-B757-16E76C59D40D}" destId="{02586335-33BB-4DBE-BF44-0D464303879D}" srcOrd="1" destOrd="0" presId="urn:microsoft.com/office/officeart/2005/8/layout/orgChart1"/>
    <dgm:cxn modelId="{D9212F1A-8380-4176-AFCB-EDFD6FB6AEE9}" type="presOf" srcId="{8F5BC01F-4CEA-4CB5-9CAF-AE43E9F2683D}" destId="{45954F1C-04E8-4F77-890A-13C90797FA3A}" srcOrd="1" destOrd="0" presId="urn:microsoft.com/office/officeart/2005/8/layout/orgChart1"/>
    <dgm:cxn modelId="{4BB5651A-DE63-475F-8112-13479F6D9F1C}" type="presOf" srcId="{300A20D7-0B1F-464B-9A4A-E55202761F6C}" destId="{D4F5D4F8-6C30-4107-A776-93845E2A3EE6}" srcOrd="1" destOrd="0" presId="urn:microsoft.com/office/officeart/2005/8/layout/orgChart1"/>
    <dgm:cxn modelId="{87BC331E-BBFE-4969-8C93-29C88F662DA2}" srcId="{AC12E118-37E0-4F2C-819B-39F83918D6AA}" destId="{2F78F7AC-3C2B-4834-A542-A3530639DA6C}" srcOrd="0" destOrd="0" parTransId="{871695F7-5C90-4C78-9C01-1EE8E80A63DA}" sibTransId="{9A287C66-14AE-4659-8BA1-806D20BA81AB}"/>
    <dgm:cxn modelId="{F75DF323-536F-46E0-AB01-F0650FEA2718}" type="presOf" srcId="{C337CA7B-ED59-4979-8E25-914DC263DEA2}" destId="{F0A6B3B9-21AA-4CDF-B28D-C949D1F26700}" srcOrd="1" destOrd="0" presId="urn:microsoft.com/office/officeart/2005/8/layout/orgChart1"/>
    <dgm:cxn modelId="{8021262A-A05E-400B-8C7F-33687BE4C5C2}" type="presOf" srcId="{558D4D06-98A9-4C14-8986-08C26E0609F9}" destId="{409C9CE7-3959-495C-A664-368160516671}" srcOrd="1" destOrd="0" presId="urn:microsoft.com/office/officeart/2005/8/layout/orgChart1"/>
    <dgm:cxn modelId="{6646EE2A-30E8-43BD-B114-CC670DBF70A5}" type="presOf" srcId="{8CD29EB2-0F48-41C7-AD78-8B188CE71B32}" destId="{7050BD9D-853B-4643-BD61-0B7833C7A471}" srcOrd="0" destOrd="0" presId="urn:microsoft.com/office/officeart/2005/8/layout/orgChart1"/>
    <dgm:cxn modelId="{412C7B2D-FD50-4004-AA83-F61515ABD1C1}" type="presOf" srcId="{7EDBC4D6-DDFE-47FC-A1C4-CBBAC8C6707E}" destId="{C11D7023-5856-4E12-9028-87AC955C5806}" srcOrd="0" destOrd="0" presId="urn:microsoft.com/office/officeart/2005/8/layout/orgChart1"/>
    <dgm:cxn modelId="{20B85A34-4407-427E-83F0-6ABC8335DD1C}" type="presOf" srcId="{15D0431A-1E15-4391-AEAC-CE0B9C3A8A3F}" destId="{166880F3-74CE-4D7E-9922-164CB025458E}" srcOrd="1" destOrd="0" presId="urn:microsoft.com/office/officeart/2005/8/layout/orgChart1"/>
    <dgm:cxn modelId="{14EC0A3C-06E1-4236-B9D4-A5730AE094AE}" type="presOf" srcId="{1CE930B9-1F04-4907-9D0A-FA8F81FBFA25}" destId="{0FAC0B8B-E370-4D15-B098-0BCC331C1DE0}" srcOrd="0" destOrd="0" presId="urn:microsoft.com/office/officeart/2005/8/layout/orgChart1"/>
    <dgm:cxn modelId="{480C193E-DB38-4030-93A0-B23303544164}" srcId="{7BC6E1D0-254D-4D14-B3E0-7B5D68EE0FB9}" destId="{78A0A3B5-23BE-4556-BF49-FB152E8B1021}" srcOrd="0" destOrd="0" parTransId="{E972EA37-50D2-4504-9D37-3D406E79777B}" sibTransId="{9D714DE8-22E4-4B39-A923-716260B3ECA0}"/>
    <dgm:cxn modelId="{B35B663E-B371-41B1-9863-DD10705D00B9}" type="presOf" srcId="{3629F8D0-073D-41F8-9EF2-8D566D8E19DE}" destId="{9F36D4BC-C66C-43B1-9DFF-E849DC499969}" srcOrd="0" destOrd="0" presId="urn:microsoft.com/office/officeart/2005/8/layout/orgChart1"/>
    <dgm:cxn modelId="{26539B5B-5D8C-46CE-91CB-6171F766D3BA}" type="presOf" srcId="{1F555854-DC18-4456-848A-D6AAAC5B1AF1}" destId="{5EDBFE4E-869B-493F-9C83-9C968B16CEC5}" srcOrd="0" destOrd="0" presId="urn:microsoft.com/office/officeart/2005/8/layout/orgChart1"/>
    <dgm:cxn modelId="{690E6243-2664-4E82-96EE-B183AA1F54DA}" type="presOf" srcId="{1CE930B9-1F04-4907-9D0A-FA8F81FBFA25}" destId="{48FDB4C4-395C-425F-BCFD-1143371F9C6C}" srcOrd="1" destOrd="0" presId="urn:microsoft.com/office/officeart/2005/8/layout/orgChart1"/>
    <dgm:cxn modelId="{B93D6866-E57B-4E21-84A8-DA2A5E7F3BA2}" srcId="{2F78F7AC-3C2B-4834-A542-A3530639DA6C}" destId="{300A20D7-0B1F-464B-9A4A-E55202761F6C}" srcOrd="3" destOrd="0" parTransId="{8CD29EB2-0F48-41C7-AD78-8B188CE71B32}" sibTransId="{BDD08BB3-A6E3-46E1-B089-85ED971F6CFE}"/>
    <dgm:cxn modelId="{FC380F49-B8DA-443F-B040-4CC331207E17}" type="presOf" srcId="{3A8FECE9-1158-4109-A08C-DDF9959E8D7C}" destId="{7E561D51-51CB-4B29-9767-5CF1EEA68401}" srcOrd="1" destOrd="0" presId="urn:microsoft.com/office/officeart/2005/8/layout/orgChart1"/>
    <dgm:cxn modelId="{6B9F3669-ED31-4D9B-96E0-3B2CCC736F48}" type="presOf" srcId="{455D8E7A-452D-4F58-A252-36BB58A77415}" destId="{BF2D32E3-25BD-413B-B830-7572EB0D8059}" srcOrd="0" destOrd="0" presId="urn:microsoft.com/office/officeart/2005/8/layout/orgChart1"/>
    <dgm:cxn modelId="{4DA99849-44E3-4F80-B6F3-45C9A87E5111}" srcId="{9B41E577-3564-4944-8D78-7772333D0ADE}" destId="{C337CA7B-ED59-4979-8E25-914DC263DEA2}" srcOrd="2" destOrd="0" parTransId="{372AA022-13F1-43E0-BF2F-451C0466A36A}" sibTransId="{28FA9FED-2AFE-4FC4-B4BC-8FABD310A7C0}"/>
    <dgm:cxn modelId="{E6B2AD4B-25F4-442B-B3C9-7CC81DE4392A}" type="presOf" srcId="{2F78F7AC-3C2B-4834-A542-A3530639DA6C}" destId="{8AB41492-DBF3-46AB-8A82-7C081E7DE61D}" srcOrd="1" destOrd="0" presId="urn:microsoft.com/office/officeart/2005/8/layout/orgChart1"/>
    <dgm:cxn modelId="{BFB1B86B-F238-436D-982B-0713707AAA4B}" srcId="{9B41E577-3564-4944-8D78-7772333D0ADE}" destId="{3A8FECE9-1158-4109-A08C-DDF9959E8D7C}" srcOrd="0" destOrd="0" parTransId="{1F555854-DC18-4456-848A-D6AAAC5B1AF1}" sibTransId="{8D0B45DC-D5F2-4196-85F0-9B1FE916231E}"/>
    <dgm:cxn modelId="{76E5D96C-232D-42B1-9ABC-BB54B614A65D}" type="presOf" srcId="{9B41E577-3564-4944-8D78-7772333D0ADE}" destId="{0FA0CCB6-C8C4-4FF5-8A73-74841209402F}" srcOrd="0" destOrd="0" presId="urn:microsoft.com/office/officeart/2005/8/layout/orgChart1"/>
    <dgm:cxn modelId="{9408336D-A084-45DC-B38A-9EEF978907AB}" type="presOf" srcId="{E99676B0-7DFE-4D18-8F0C-4FABFBFCF19F}" destId="{C938366F-BB3B-4498-B812-B6F3004D8DC0}" srcOrd="1" destOrd="0" presId="urn:microsoft.com/office/officeart/2005/8/layout/orgChart1"/>
    <dgm:cxn modelId="{4EF9CA6D-1545-4815-B50D-D38BE740BD35}" type="presOf" srcId="{4701800F-2115-4577-A0D7-4A188EDE3B2C}" destId="{DC90E609-5D02-4306-91CD-C715150C7CB5}" srcOrd="0" destOrd="0" presId="urn:microsoft.com/office/officeart/2005/8/layout/orgChart1"/>
    <dgm:cxn modelId="{1640D66E-B7E7-47C7-9B57-B5F073934B69}" type="presOf" srcId="{558D4D06-98A9-4C14-8986-08C26E0609F9}" destId="{20ECD35E-5A5E-4105-8CCE-16441BE61B9C}" srcOrd="0" destOrd="0" presId="urn:microsoft.com/office/officeart/2005/8/layout/orgChart1"/>
    <dgm:cxn modelId="{60792B50-5322-42B9-8837-CB16151F0183}" type="presOf" srcId="{FAA0F716-0F97-43E5-AFE7-A2E99A6F0B39}" destId="{BE4A3386-B23B-4AE5-B89D-D8AFE9758804}" srcOrd="0" destOrd="0" presId="urn:microsoft.com/office/officeart/2005/8/layout/orgChart1"/>
    <dgm:cxn modelId="{C3E22B50-CB29-4BB4-997F-54BF9C930ECB}" type="presOf" srcId="{9B41E577-3564-4944-8D78-7772333D0ADE}" destId="{8DCCB97F-D6FF-4128-A435-90E29AA6C71E}" srcOrd="1" destOrd="0" presId="urn:microsoft.com/office/officeart/2005/8/layout/orgChart1"/>
    <dgm:cxn modelId="{3FCDFC52-0388-460E-99F0-C91FC57F0061}" type="presOf" srcId="{78A0A3B5-23BE-4556-BF49-FB152E8B1021}" destId="{C8500E05-4257-4745-B232-85746F8F561E}" srcOrd="1" destOrd="0" presId="urn:microsoft.com/office/officeart/2005/8/layout/orgChart1"/>
    <dgm:cxn modelId="{29B40356-B67B-4E39-B1EC-EAB47FFD6E3C}" type="presOf" srcId="{EDCBFDD8-4FB7-4E21-9C1F-A0B537A42B2E}" destId="{A0C911BA-0C2E-416C-8ABE-D8035AEFB8A6}" srcOrd="0" destOrd="0" presId="urn:microsoft.com/office/officeart/2005/8/layout/orgChart1"/>
    <dgm:cxn modelId="{6D571778-76D4-490E-A105-6834DEA404CA}" type="presOf" srcId="{C337CA7B-ED59-4979-8E25-914DC263DEA2}" destId="{DD442BDD-4DB1-48B2-9732-30A095EE4DCE}" srcOrd="0" destOrd="0" presId="urn:microsoft.com/office/officeart/2005/8/layout/orgChart1"/>
    <dgm:cxn modelId="{FDB74279-2ECD-4B5D-9A2E-3720754234CD}" type="presOf" srcId="{ACCAA256-6B67-42EC-8D36-937421F06042}" destId="{98E15E4C-E6B2-45E2-A9DA-5EF9517A5AAE}" srcOrd="0" destOrd="0" presId="urn:microsoft.com/office/officeart/2005/8/layout/orgChart1"/>
    <dgm:cxn modelId="{A66E7959-8516-4F06-A44F-6B4174E51A92}" type="presOf" srcId="{FE93196B-349E-4A8E-A938-AE4C8CBB13CB}" destId="{EFFFEB4D-357A-4345-8AFC-084F081F5210}" srcOrd="0" destOrd="0" presId="urn:microsoft.com/office/officeart/2005/8/layout/orgChart1"/>
    <dgm:cxn modelId="{1B92587C-C13A-4A24-A24D-D05685AB36CD}" type="presOf" srcId="{FB9DABE9-F400-429F-A8C2-F60D5186071E}" destId="{261E4798-F7CC-40B9-8791-DE576329135A}" srcOrd="0" destOrd="0" presId="urn:microsoft.com/office/officeart/2005/8/layout/orgChart1"/>
    <dgm:cxn modelId="{0467A57D-62D3-4814-B359-9AB7B42C286F}" type="presOf" srcId="{D4B246FE-CBC7-4295-BFEC-E61DA600253E}" destId="{9597075B-1950-4A4D-81DD-911D79A1BF34}" srcOrd="0" destOrd="0" presId="urn:microsoft.com/office/officeart/2005/8/layout/orgChart1"/>
    <dgm:cxn modelId="{4FA51782-7BFE-4BC5-9B98-54C5B89CF149}" srcId="{7BC6E1D0-254D-4D14-B3E0-7B5D68EE0FB9}" destId="{15D0431A-1E15-4391-AEAC-CE0B9C3A8A3F}" srcOrd="2" destOrd="0" parTransId="{EDCBFDD8-4FB7-4E21-9C1F-A0B537A42B2E}" sibTransId="{1B396CEE-FD37-4581-A9C9-404A869F146D}"/>
    <dgm:cxn modelId="{AE1F3983-9CA4-4705-A35F-5BB8C50BACDB}" type="presOf" srcId="{15D0431A-1E15-4391-AEAC-CE0B9C3A8A3F}" destId="{1785B0C5-EB8A-48CA-A036-C07DF22E3FA2}" srcOrd="0" destOrd="0" presId="urn:microsoft.com/office/officeart/2005/8/layout/orgChart1"/>
    <dgm:cxn modelId="{17B30884-411B-403B-AC00-56BB99B1CA55}" type="presOf" srcId="{4701800F-2115-4577-A0D7-4A188EDE3B2C}" destId="{F2D2FF83-8947-4854-9DDA-CA8A796D2AAB}" srcOrd="1" destOrd="0" presId="urn:microsoft.com/office/officeart/2005/8/layout/orgChart1"/>
    <dgm:cxn modelId="{EC4D1E85-95BA-4A9F-9FA8-59520881E8D3}" type="presOf" srcId="{E972EA37-50D2-4504-9D37-3D406E79777B}" destId="{338DBAED-E5BB-4D5F-971F-814ED982D0B5}" srcOrd="0" destOrd="0" presId="urn:microsoft.com/office/officeart/2005/8/layout/orgChart1"/>
    <dgm:cxn modelId="{0A80F793-5E8A-47B0-B2D7-723B004B9269}" type="presOf" srcId="{AC12E118-37E0-4F2C-819B-39F83918D6AA}" destId="{E787F1C3-983E-4450-87D4-6DA6D74BCCF7}" srcOrd="0" destOrd="0" presId="urn:microsoft.com/office/officeart/2005/8/layout/orgChart1"/>
    <dgm:cxn modelId="{29EE1998-C8AA-4D8B-B57E-370F0D3D7AB7}" type="presOf" srcId="{300A20D7-0B1F-464B-9A4A-E55202761F6C}" destId="{E3C592A8-F2D3-46C6-9954-D5A3A5D0C87E}" srcOrd="0" destOrd="0" presId="urn:microsoft.com/office/officeart/2005/8/layout/orgChart1"/>
    <dgm:cxn modelId="{B1B0AB98-2651-462C-AB99-4162A50DCCD9}" srcId="{2F78F7AC-3C2B-4834-A542-A3530639DA6C}" destId="{7BC6E1D0-254D-4D14-B3E0-7B5D68EE0FB9}" srcOrd="2" destOrd="0" parTransId="{FE93196B-349E-4A8E-A938-AE4C8CBB13CB}" sibTransId="{A9A0A790-9BDE-46FA-80D7-B42558D94B64}"/>
    <dgm:cxn modelId="{DEDDFA9F-0550-4001-BE04-86ED729B6330}" type="presOf" srcId="{7BC6E1D0-254D-4D14-B3E0-7B5D68EE0FB9}" destId="{E3C98E89-AF4B-4274-8D2E-B42507D8E8CB}" srcOrd="1" destOrd="0" presId="urn:microsoft.com/office/officeart/2005/8/layout/orgChart1"/>
    <dgm:cxn modelId="{A4D076A1-264C-43B9-93EA-1D39BEB89E87}" srcId="{9B41E577-3564-4944-8D78-7772333D0ADE}" destId="{4701800F-2115-4577-A0D7-4A188EDE3B2C}" srcOrd="1" destOrd="0" parTransId="{7EDBC4D6-DDFE-47FC-A1C4-CBBAC8C6707E}" sibTransId="{C1A68456-4621-43D4-A4BF-F468F815C1BC}"/>
    <dgm:cxn modelId="{E8ECE0A1-C48B-4C39-B780-5F999CECDE72}" type="presOf" srcId="{F5982222-884D-443A-B1A6-825CFC71D8D1}" destId="{9CBEF963-E6C5-4ED7-971B-77FAF51B75AE}" srcOrd="0" destOrd="0" presId="urn:microsoft.com/office/officeart/2005/8/layout/orgChart1"/>
    <dgm:cxn modelId="{4CD050BC-76C8-4189-B8C4-D0070971B687}" srcId="{300A20D7-0B1F-464B-9A4A-E55202761F6C}" destId="{FB9DABE9-F400-429F-A8C2-F60D5186071E}" srcOrd="0" destOrd="0" parTransId="{FAA0F716-0F97-43E5-AFE7-A2E99A6F0B39}" sibTransId="{70B4892B-00E6-499F-9C13-9AF731918AC0}"/>
    <dgm:cxn modelId="{4E7BF5BC-308C-4A25-A4B2-38D71552C6BD}" type="presOf" srcId="{FB9DABE9-F400-429F-A8C2-F60D5186071E}" destId="{9D607F43-D9A6-4973-B18D-EACEA28A07B0}" srcOrd="1" destOrd="0" presId="urn:microsoft.com/office/officeart/2005/8/layout/orgChart1"/>
    <dgm:cxn modelId="{DDADDEBE-426F-494A-B655-D5637AEAB020}" srcId="{2F78F7AC-3C2B-4834-A542-A3530639DA6C}" destId="{9B41E577-3564-4944-8D78-7772333D0ADE}" srcOrd="0" destOrd="0" parTransId="{71D9B3AD-3AAC-40E3-B293-B9C9038C8725}" sibTransId="{AF2837AB-6FF1-4E0F-8B32-1A1386D94B69}"/>
    <dgm:cxn modelId="{1DD1ADC3-FE5E-4612-B301-5B650B7F54C6}" type="presOf" srcId="{7BC6E1D0-254D-4D14-B3E0-7B5D68EE0FB9}" destId="{5F1C741A-5926-485E-A4E2-BFCB38E556D8}" srcOrd="0" destOrd="0" presId="urn:microsoft.com/office/officeart/2005/8/layout/orgChart1"/>
    <dgm:cxn modelId="{8BEB06D1-F8C2-4C62-888C-22E755B10BF9}" type="presOf" srcId="{2F78F7AC-3C2B-4834-A542-A3530639DA6C}" destId="{3AA059D8-B03E-432E-81BF-4FBC16151AEF}" srcOrd="0" destOrd="0" presId="urn:microsoft.com/office/officeart/2005/8/layout/orgChart1"/>
    <dgm:cxn modelId="{828309D5-8256-41C8-8BF8-FF57D829059C}" srcId="{8F5BC01F-4CEA-4CB5-9CAF-AE43E9F2683D}" destId="{A83E3EC8-D0CE-461C-B757-16E76C59D40D}" srcOrd="0" destOrd="0" parTransId="{3629F8D0-073D-41F8-9EF2-8D566D8E19DE}" sibTransId="{D5A412FD-E10B-40E4-A03A-DD0E83996EAB}"/>
    <dgm:cxn modelId="{3676B5D5-7F54-4AA8-B3BE-FF43C08B4EBB}" srcId="{7BC6E1D0-254D-4D14-B3E0-7B5D68EE0FB9}" destId="{558D4D06-98A9-4C14-8986-08C26E0609F9}" srcOrd="1" destOrd="0" parTransId="{F5982222-884D-443A-B1A6-825CFC71D8D1}" sibTransId="{57681DBA-3508-42E6-897D-01CDF7FF5C19}"/>
    <dgm:cxn modelId="{7C90E7D6-5064-47FC-9EFC-246B4D6437C6}" type="presOf" srcId="{A83E3EC8-D0CE-461C-B757-16E76C59D40D}" destId="{296D3F78-ABA9-4F96-AEC1-D55CF163149C}" srcOrd="0" destOrd="0" presId="urn:microsoft.com/office/officeart/2005/8/layout/orgChart1"/>
    <dgm:cxn modelId="{9C29F0D6-7ABF-4960-A6F9-949CC0D1B4D5}" type="presOf" srcId="{71D9B3AD-3AAC-40E3-B293-B9C9038C8725}" destId="{90454EB0-4D7C-4630-B4EC-4B126FEC9F0E}" srcOrd="0" destOrd="0" presId="urn:microsoft.com/office/officeart/2005/8/layout/orgChart1"/>
    <dgm:cxn modelId="{067D49DE-E5E0-441D-94FD-FDEAD18241B7}" type="presOf" srcId="{78A0A3B5-23BE-4556-BF49-FB152E8B1021}" destId="{61877C4C-F092-4FDC-B8BC-690794AD3F69}" srcOrd="0" destOrd="0" presId="urn:microsoft.com/office/officeart/2005/8/layout/orgChart1"/>
    <dgm:cxn modelId="{05ABAAE0-9B32-4F9C-AFE2-354EA0A8729B}" srcId="{300A20D7-0B1F-464B-9A4A-E55202761F6C}" destId="{1CE930B9-1F04-4907-9D0A-FA8F81FBFA25}" srcOrd="1" destOrd="0" parTransId="{455D8E7A-452D-4F58-A252-36BB58A77415}" sibTransId="{2E38D887-CE3D-4E20-8142-FCA432A569A5}"/>
    <dgm:cxn modelId="{A22BD2E3-F16E-479B-B6AE-79D624926DBD}" type="presOf" srcId="{8F5BC01F-4CEA-4CB5-9CAF-AE43E9F2683D}" destId="{AF3108FC-F547-43B8-833C-718AD49FA3A2}" srcOrd="0" destOrd="0" presId="urn:microsoft.com/office/officeart/2005/8/layout/orgChart1"/>
    <dgm:cxn modelId="{367ED0F3-3F91-499C-BDE8-4EEBC97CFED2}" type="presOf" srcId="{E99676B0-7DFE-4D18-8F0C-4FABFBFCF19F}" destId="{FB925ABC-4C34-4BD7-9B4C-2639F1B2E075}" srcOrd="0" destOrd="0" presId="urn:microsoft.com/office/officeart/2005/8/layout/orgChart1"/>
    <dgm:cxn modelId="{655EDEF6-9103-4F5D-853C-D2B535171D09}" type="presOf" srcId="{372AA022-13F1-43E0-BF2F-451C0466A36A}" destId="{5FC3FFD4-3085-4A9B-9005-38E9AE95F85D}" srcOrd="0" destOrd="0" presId="urn:microsoft.com/office/officeart/2005/8/layout/orgChart1"/>
    <dgm:cxn modelId="{60652EF8-9B4E-490D-AF04-4027CC9D043D}" srcId="{2F78F7AC-3C2B-4834-A542-A3530639DA6C}" destId="{8F5BC01F-4CEA-4CB5-9CAF-AE43E9F2683D}" srcOrd="1" destOrd="0" parTransId="{ACCAA256-6B67-42EC-8D36-937421F06042}" sibTransId="{5CD4C0F2-CE26-4E40-A76D-92CE54732582}"/>
    <dgm:cxn modelId="{4EB779FB-247E-48FA-87A6-6B89399406E4}" srcId="{8F5BC01F-4CEA-4CB5-9CAF-AE43E9F2683D}" destId="{E99676B0-7DFE-4D18-8F0C-4FABFBFCF19F}" srcOrd="1" destOrd="0" parTransId="{D4B246FE-CBC7-4295-BFEC-E61DA600253E}" sibTransId="{7A6FC968-9584-477C-8F78-A94B1203946F}"/>
    <dgm:cxn modelId="{99F0D7DC-5290-455B-A56E-C9B7625396E0}" type="presParOf" srcId="{E787F1C3-983E-4450-87D4-6DA6D74BCCF7}" destId="{0443F7AA-EE45-44AD-AAE5-3D849E8D4CA5}" srcOrd="0" destOrd="0" presId="urn:microsoft.com/office/officeart/2005/8/layout/orgChart1"/>
    <dgm:cxn modelId="{38AA19B3-62E0-47E3-8A04-4A182171C55C}" type="presParOf" srcId="{0443F7AA-EE45-44AD-AAE5-3D849E8D4CA5}" destId="{E5C3EA52-7969-4E35-B4DD-1C42D678C66D}" srcOrd="0" destOrd="0" presId="urn:microsoft.com/office/officeart/2005/8/layout/orgChart1"/>
    <dgm:cxn modelId="{64252EF4-292F-4ADB-A48E-C578BC2A06EA}" type="presParOf" srcId="{E5C3EA52-7969-4E35-B4DD-1C42D678C66D}" destId="{3AA059D8-B03E-432E-81BF-4FBC16151AEF}" srcOrd="0" destOrd="0" presId="urn:microsoft.com/office/officeart/2005/8/layout/orgChart1"/>
    <dgm:cxn modelId="{FFB4A402-2F46-4632-A1A7-F243E2F4EB2B}" type="presParOf" srcId="{E5C3EA52-7969-4E35-B4DD-1C42D678C66D}" destId="{8AB41492-DBF3-46AB-8A82-7C081E7DE61D}" srcOrd="1" destOrd="0" presId="urn:microsoft.com/office/officeart/2005/8/layout/orgChart1"/>
    <dgm:cxn modelId="{8EF78282-ED0B-4163-9D2A-A45711A955D0}" type="presParOf" srcId="{0443F7AA-EE45-44AD-AAE5-3D849E8D4CA5}" destId="{65F5A97F-7361-4815-83FB-DF05D4C09FB2}" srcOrd="1" destOrd="0" presId="urn:microsoft.com/office/officeart/2005/8/layout/orgChart1"/>
    <dgm:cxn modelId="{466FC84C-2058-4593-A1B6-911DB6118604}" type="presParOf" srcId="{65F5A97F-7361-4815-83FB-DF05D4C09FB2}" destId="{90454EB0-4D7C-4630-B4EC-4B126FEC9F0E}" srcOrd="0" destOrd="0" presId="urn:microsoft.com/office/officeart/2005/8/layout/orgChart1"/>
    <dgm:cxn modelId="{A642B067-C7B4-44E3-977A-AF02DD6DAEA8}" type="presParOf" srcId="{65F5A97F-7361-4815-83FB-DF05D4C09FB2}" destId="{4A23A971-FE2B-444B-B987-68F3CE90CE4E}" srcOrd="1" destOrd="0" presId="urn:microsoft.com/office/officeart/2005/8/layout/orgChart1"/>
    <dgm:cxn modelId="{C5F39E7B-EC30-46F5-A369-C56F505B194B}" type="presParOf" srcId="{4A23A971-FE2B-444B-B987-68F3CE90CE4E}" destId="{FF9B37EC-D135-4B2F-9B9A-BDA89C089225}" srcOrd="0" destOrd="0" presId="urn:microsoft.com/office/officeart/2005/8/layout/orgChart1"/>
    <dgm:cxn modelId="{87F943E7-AE5B-4897-8771-BDD3408E3C02}" type="presParOf" srcId="{FF9B37EC-D135-4B2F-9B9A-BDA89C089225}" destId="{0FA0CCB6-C8C4-4FF5-8A73-74841209402F}" srcOrd="0" destOrd="0" presId="urn:microsoft.com/office/officeart/2005/8/layout/orgChart1"/>
    <dgm:cxn modelId="{6901A5E4-D1F1-4C25-A2C2-689ED533028C}" type="presParOf" srcId="{FF9B37EC-D135-4B2F-9B9A-BDA89C089225}" destId="{8DCCB97F-D6FF-4128-A435-90E29AA6C71E}" srcOrd="1" destOrd="0" presId="urn:microsoft.com/office/officeart/2005/8/layout/orgChart1"/>
    <dgm:cxn modelId="{6EBEF5E1-BC67-4541-A774-392B4E14C963}" type="presParOf" srcId="{4A23A971-FE2B-444B-B987-68F3CE90CE4E}" destId="{56B38451-0E84-4343-950A-C88A6BD501F5}" srcOrd="1" destOrd="0" presId="urn:microsoft.com/office/officeart/2005/8/layout/orgChart1"/>
    <dgm:cxn modelId="{1F3957D9-3234-4C81-8CB4-8E0436E225D3}" type="presParOf" srcId="{56B38451-0E84-4343-950A-C88A6BD501F5}" destId="{5EDBFE4E-869B-493F-9C83-9C968B16CEC5}" srcOrd="0" destOrd="0" presId="urn:microsoft.com/office/officeart/2005/8/layout/orgChart1"/>
    <dgm:cxn modelId="{F9F5D7A8-B79F-4B73-9037-BA82A551F838}" type="presParOf" srcId="{56B38451-0E84-4343-950A-C88A6BD501F5}" destId="{796AE7A2-0EB7-4AE9-87A5-B90830D7E3DD}" srcOrd="1" destOrd="0" presId="urn:microsoft.com/office/officeart/2005/8/layout/orgChart1"/>
    <dgm:cxn modelId="{3D18F77E-BEB9-4D54-97AD-669DFF8AFC95}" type="presParOf" srcId="{796AE7A2-0EB7-4AE9-87A5-B90830D7E3DD}" destId="{82C4CC91-35AE-4C22-9A68-8553E7B3640C}" srcOrd="0" destOrd="0" presId="urn:microsoft.com/office/officeart/2005/8/layout/orgChart1"/>
    <dgm:cxn modelId="{AF41A9C5-A6F3-4C07-99DF-36A7A60EA7E0}" type="presParOf" srcId="{82C4CC91-35AE-4C22-9A68-8553E7B3640C}" destId="{83EF2663-AF30-428F-A5A3-0A506D9B553F}" srcOrd="0" destOrd="0" presId="urn:microsoft.com/office/officeart/2005/8/layout/orgChart1"/>
    <dgm:cxn modelId="{C2DFF864-383A-46BE-9119-7970E1A1754E}" type="presParOf" srcId="{82C4CC91-35AE-4C22-9A68-8553E7B3640C}" destId="{7E561D51-51CB-4B29-9767-5CF1EEA68401}" srcOrd="1" destOrd="0" presId="urn:microsoft.com/office/officeart/2005/8/layout/orgChart1"/>
    <dgm:cxn modelId="{4F634D06-4BE7-4B8F-B0A5-310C286C2957}" type="presParOf" srcId="{796AE7A2-0EB7-4AE9-87A5-B90830D7E3DD}" destId="{34DDC40B-10D9-4922-897F-4E5226AC59B0}" srcOrd="1" destOrd="0" presId="urn:microsoft.com/office/officeart/2005/8/layout/orgChart1"/>
    <dgm:cxn modelId="{324591A8-6541-421F-B91C-E139B4709EE2}" type="presParOf" srcId="{796AE7A2-0EB7-4AE9-87A5-B90830D7E3DD}" destId="{275AF81C-4AD0-42DC-ADF5-020A738D402D}" srcOrd="2" destOrd="0" presId="urn:microsoft.com/office/officeart/2005/8/layout/orgChart1"/>
    <dgm:cxn modelId="{8ECFAE9F-38AF-4CDC-90A7-8D7BD9977296}" type="presParOf" srcId="{56B38451-0E84-4343-950A-C88A6BD501F5}" destId="{C11D7023-5856-4E12-9028-87AC955C5806}" srcOrd="2" destOrd="0" presId="urn:microsoft.com/office/officeart/2005/8/layout/orgChart1"/>
    <dgm:cxn modelId="{CFDC980E-046A-437B-A167-15BF367B5831}" type="presParOf" srcId="{56B38451-0E84-4343-950A-C88A6BD501F5}" destId="{D46E6918-7369-46EE-ACF4-6FBDF5AC4A8B}" srcOrd="3" destOrd="0" presId="urn:microsoft.com/office/officeart/2005/8/layout/orgChart1"/>
    <dgm:cxn modelId="{255E3098-6D66-4EE9-9306-BFA549EE2E6C}" type="presParOf" srcId="{D46E6918-7369-46EE-ACF4-6FBDF5AC4A8B}" destId="{E5D1A061-D043-44AE-9D9F-F0D98517D530}" srcOrd="0" destOrd="0" presId="urn:microsoft.com/office/officeart/2005/8/layout/orgChart1"/>
    <dgm:cxn modelId="{42B6892D-19C6-4391-868A-162B1A27A0A4}" type="presParOf" srcId="{E5D1A061-D043-44AE-9D9F-F0D98517D530}" destId="{DC90E609-5D02-4306-91CD-C715150C7CB5}" srcOrd="0" destOrd="0" presId="urn:microsoft.com/office/officeart/2005/8/layout/orgChart1"/>
    <dgm:cxn modelId="{BC81F62A-2EA5-49FB-B285-1A0465F7B3BF}" type="presParOf" srcId="{E5D1A061-D043-44AE-9D9F-F0D98517D530}" destId="{F2D2FF83-8947-4854-9DDA-CA8A796D2AAB}" srcOrd="1" destOrd="0" presId="urn:microsoft.com/office/officeart/2005/8/layout/orgChart1"/>
    <dgm:cxn modelId="{CBDF037F-E6C1-45D1-A122-BF794FE4FCA7}" type="presParOf" srcId="{D46E6918-7369-46EE-ACF4-6FBDF5AC4A8B}" destId="{BBCD7432-6396-495A-9E8F-9056690D05CB}" srcOrd="1" destOrd="0" presId="urn:microsoft.com/office/officeart/2005/8/layout/orgChart1"/>
    <dgm:cxn modelId="{B0FFF2A3-F923-4F53-9AEC-5B6BC8B54F94}" type="presParOf" srcId="{D46E6918-7369-46EE-ACF4-6FBDF5AC4A8B}" destId="{528C2633-7D6C-46CC-8FCD-C80E6A499870}" srcOrd="2" destOrd="0" presId="urn:microsoft.com/office/officeart/2005/8/layout/orgChart1"/>
    <dgm:cxn modelId="{F3FA3E28-6753-4423-8488-96E478730594}" type="presParOf" srcId="{56B38451-0E84-4343-950A-C88A6BD501F5}" destId="{5FC3FFD4-3085-4A9B-9005-38E9AE95F85D}" srcOrd="4" destOrd="0" presId="urn:microsoft.com/office/officeart/2005/8/layout/orgChart1"/>
    <dgm:cxn modelId="{3BB9C2FE-D80D-4833-A3BA-C51E83F3B976}" type="presParOf" srcId="{56B38451-0E84-4343-950A-C88A6BD501F5}" destId="{3F9F1F6F-F1F3-4293-9A0B-429D3F6A53D7}" srcOrd="5" destOrd="0" presId="urn:microsoft.com/office/officeart/2005/8/layout/orgChart1"/>
    <dgm:cxn modelId="{AF0648ED-F682-48FA-9610-145C4904C3C3}" type="presParOf" srcId="{3F9F1F6F-F1F3-4293-9A0B-429D3F6A53D7}" destId="{2C1CFED4-C226-4A13-AE3B-A89F7B6BDF8D}" srcOrd="0" destOrd="0" presId="urn:microsoft.com/office/officeart/2005/8/layout/orgChart1"/>
    <dgm:cxn modelId="{343C83E2-EACC-449B-AE9F-A14799CD4DE4}" type="presParOf" srcId="{2C1CFED4-C226-4A13-AE3B-A89F7B6BDF8D}" destId="{DD442BDD-4DB1-48B2-9732-30A095EE4DCE}" srcOrd="0" destOrd="0" presId="urn:microsoft.com/office/officeart/2005/8/layout/orgChart1"/>
    <dgm:cxn modelId="{1BC22279-216E-4AA4-956A-3D67879F8934}" type="presParOf" srcId="{2C1CFED4-C226-4A13-AE3B-A89F7B6BDF8D}" destId="{F0A6B3B9-21AA-4CDF-B28D-C949D1F26700}" srcOrd="1" destOrd="0" presId="urn:microsoft.com/office/officeart/2005/8/layout/orgChart1"/>
    <dgm:cxn modelId="{9150902D-FD9F-4BAD-B9A0-CE88F94394D1}" type="presParOf" srcId="{3F9F1F6F-F1F3-4293-9A0B-429D3F6A53D7}" destId="{10C14D96-409A-4B48-8EF6-D7CF77CC92EC}" srcOrd="1" destOrd="0" presId="urn:microsoft.com/office/officeart/2005/8/layout/orgChart1"/>
    <dgm:cxn modelId="{AEBA15BF-D332-4483-BADA-D9360DD75991}" type="presParOf" srcId="{3F9F1F6F-F1F3-4293-9A0B-429D3F6A53D7}" destId="{277F8CC2-7A9E-4549-9BF8-E8860DDEE531}" srcOrd="2" destOrd="0" presId="urn:microsoft.com/office/officeart/2005/8/layout/orgChart1"/>
    <dgm:cxn modelId="{1C984E1F-D5CC-405A-9205-DC479118B87C}" type="presParOf" srcId="{4A23A971-FE2B-444B-B987-68F3CE90CE4E}" destId="{C50A00E4-8333-4CB1-B47B-26B0EB172241}" srcOrd="2" destOrd="0" presId="urn:microsoft.com/office/officeart/2005/8/layout/orgChart1"/>
    <dgm:cxn modelId="{C386DD46-BD95-4DB1-B7EA-5ACCEF5FB854}" type="presParOf" srcId="{65F5A97F-7361-4815-83FB-DF05D4C09FB2}" destId="{98E15E4C-E6B2-45E2-A9DA-5EF9517A5AAE}" srcOrd="2" destOrd="0" presId="urn:microsoft.com/office/officeart/2005/8/layout/orgChart1"/>
    <dgm:cxn modelId="{E48AAD46-B0E8-4817-A447-D863F61D52C5}" type="presParOf" srcId="{65F5A97F-7361-4815-83FB-DF05D4C09FB2}" destId="{B7A8F7BD-8BEE-4296-BC7A-8AFE644B8220}" srcOrd="3" destOrd="0" presId="urn:microsoft.com/office/officeart/2005/8/layout/orgChart1"/>
    <dgm:cxn modelId="{D139A021-34C7-44C5-A178-573B3AC5641E}" type="presParOf" srcId="{B7A8F7BD-8BEE-4296-BC7A-8AFE644B8220}" destId="{4F62DAD9-A08F-4AA6-8B66-A127B0E64F19}" srcOrd="0" destOrd="0" presId="urn:microsoft.com/office/officeart/2005/8/layout/orgChart1"/>
    <dgm:cxn modelId="{AB01370D-6C53-4F22-93B9-82C6A4393D15}" type="presParOf" srcId="{4F62DAD9-A08F-4AA6-8B66-A127B0E64F19}" destId="{AF3108FC-F547-43B8-833C-718AD49FA3A2}" srcOrd="0" destOrd="0" presId="urn:microsoft.com/office/officeart/2005/8/layout/orgChart1"/>
    <dgm:cxn modelId="{21193169-4613-44C5-8256-FD057D22E171}" type="presParOf" srcId="{4F62DAD9-A08F-4AA6-8B66-A127B0E64F19}" destId="{45954F1C-04E8-4F77-890A-13C90797FA3A}" srcOrd="1" destOrd="0" presId="urn:microsoft.com/office/officeart/2005/8/layout/orgChart1"/>
    <dgm:cxn modelId="{75CAFEC6-9644-49D6-989F-1914883F391F}" type="presParOf" srcId="{B7A8F7BD-8BEE-4296-BC7A-8AFE644B8220}" destId="{E624316C-039B-4161-851D-815752EC6C97}" srcOrd="1" destOrd="0" presId="urn:microsoft.com/office/officeart/2005/8/layout/orgChart1"/>
    <dgm:cxn modelId="{0FFFE1A0-1BE8-4FD5-BD51-B908CF9B86AB}" type="presParOf" srcId="{E624316C-039B-4161-851D-815752EC6C97}" destId="{9F36D4BC-C66C-43B1-9DFF-E849DC499969}" srcOrd="0" destOrd="0" presId="urn:microsoft.com/office/officeart/2005/8/layout/orgChart1"/>
    <dgm:cxn modelId="{14544914-0C47-4A7C-AC6B-D6EFE229E174}" type="presParOf" srcId="{E624316C-039B-4161-851D-815752EC6C97}" destId="{3F9D18B8-DD0F-4706-9008-51E5C6E846C9}" srcOrd="1" destOrd="0" presId="urn:microsoft.com/office/officeart/2005/8/layout/orgChart1"/>
    <dgm:cxn modelId="{9F189CFD-E638-45A2-A73B-4D72F414438F}" type="presParOf" srcId="{3F9D18B8-DD0F-4706-9008-51E5C6E846C9}" destId="{AEABB8C9-205E-488D-8568-4FEC1164A712}" srcOrd="0" destOrd="0" presId="urn:microsoft.com/office/officeart/2005/8/layout/orgChart1"/>
    <dgm:cxn modelId="{B6A8388E-6975-40E2-8ACB-1278CFC88408}" type="presParOf" srcId="{AEABB8C9-205E-488D-8568-4FEC1164A712}" destId="{296D3F78-ABA9-4F96-AEC1-D55CF163149C}" srcOrd="0" destOrd="0" presId="urn:microsoft.com/office/officeart/2005/8/layout/orgChart1"/>
    <dgm:cxn modelId="{21D59A4C-110F-4286-A163-4820C3E27089}" type="presParOf" srcId="{AEABB8C9-205E-488D-8568-4FEC1164A712}" destId="{02586335-33BB-4DBE-BF44-0D464303879D}" srcOrd="1" destOrd="0" presId="urn:microsoft.com/office/officeart/2005/8/layout/orgChart1"/>
    <dgm:cxn modelId="{81FE3F4C-DDA9-4656-A782-BA62FFB1A9B9}" type="presParOf" srcId="{3F9D18B8-DD0F-4706-9008-51E5C6E846C9}" destId="{5EB0775D-090F-4D06-962D-BD21FC1A291B}" srcOrd="1" destOrd="0" presId="urn:microsoft.com/office/officeart/2005/8/layout/orgChart1"/>
    <dgm:cxn modelId="{EA240280-8BD5-4EEB-9DAA-7236279BFB9B}" type="presParOf" srcId="{3F9D18B8-DD0F-4706-9008-51E5C6E846C9}" destId="{EA58AD65-997B-46EA-8B3A-209F31A2AC44}" srcOrd="2" destOrd="0" presId="urn:microsoft.com/office/officeart/2005/8/layout/orgChart1"/>
    <dgm:cxn modelId="{49D4D397-594E-4F69-8F74-CCE0848730F8}" type="presParOf" srcId="{E624316C-039B-4161-851D-815752EC6C97}" destId="{9597075B-1950-4A4D-81DD-911D79A1BF34}" srcOrd="2" destOrd="0" presId="urn:microsoft.com/office/officeart/2005/8/layout/orgChart1"/>
    <dgm:cxn modelId="{A6747B8B-78A7-474B-B85D-111AA5A955BB}" type="presParOf" srcId="{E624316C-039B-4161-851D-815752EC6C97}" destId="{D78DC100-E419-4D93-B2AA-AAE750DEE6BA}" srcOrd="3" destOrd="0" presId="urn:microsoft.com/office/officeart/2005/8/layout/orgChart1"/>
    <dgm:cxn modelId="{9EF79BB4-205E-44B9-B1DC-60550F051D5F}" type="presParOf" srcId="{D78DC100-E419-4D93-B2AA-AAE750DEE6BA}" destId="{DD2E213B-F848-415D-BD25-335D1368CA63}" srcOrd="0" destOrd="0" presId="urn:microsoft.com/office/officeart/2005/8/layout/orgChart1"/>
    <dgm:cxn modelId="{FE2C0AA6-688C-41F4-BA97-A6140E38C99E}" type="presParOf" srcId="{DD2E213B-F848-415D-BD25-335D1368CA63}" destId="{FB925ABC-4C34-4BD7-9B4C-2639F1B2E075}" srcOrd="0" destOrd="0" presId="urn:microsoft.com/office/officeart/2005/8/layout/orgChart1"/>
    <dgm:cxn modelId="{67E62ACD-2460-47EA-A3E2-4B0F421944C7}" type="presParOf" srcId="{DD2E213B-F848-415D-BD25-335D1368CA63}" destId="{C938366F-BB3B-4498-B812-B6F3004D8DC0}" srcOrd="1" destOrd="0" presId="urn:microsoft.com/office/officeart/2005/8/layout/orgChart1"/>
    <dgm:cxn modelId="{4F4E8CF0-03C6-47E6-AFFB-212BF7F1A3E3}" type="presParOf" srcId="{D78DC100-E419-4D93-B2AA-AAE750DEE6BA}" destId="{E0ADCE5A-E571-43D5-AA01-F0BAEDD30CDA}" srcOrd="1" destOrd="0" presId="urn:microsoft.com/office/officeart/2005/8/layout/orgChart1"/>
    <dgm:cxn modelId="{310D556C-EDE5-4AC6-B5E5-E46758E3E3AE}" type="presParOf" srcId="{D78DC100-E419-4D93-B2AA-AAE750DEE6BA}" destId="{964D1F9D-5B0C-419A-92A6-89E25987C3A6}" srcOrd="2" destOrd="0" presId="urn:microsoft.com/office/officeart/2005/8/layout/orgChart1"/>
    <dgm:cxn modelId="{0F62E2A8-A5ED-4CA7-81F5-B1C53FC734C9}" type="presParOf" srcId="{B7A8F7BD-8BEE-4296-BC7A-8AFE644B8220}" destId="{A33F334E-E698-4AE3-865D-5197EB0AA86D}" srcOrd="2" destOrd="0" presId="urn:microsoft.com/office/officeart/2005/8/layout/orgChart1"/>
    <dgm:cxn modelId="{291A6C8E-E47A-4D7C-9799-BF8126C2C5CC}" type="presParOf" srcId="{65F5A97F-7361-4815-83FB-DF05D4C09FB2}" destId="{EFFFEB4D-357A-4345-8AFC-084F081F5210}" srcOrd="4" destOrd="0" presId="urn:microsoft.com/office/officeart/2005/8/layout/orgChart1"/>
    <dgm:cxn modelId="{68A19387-777A-472D-B1F8-569602F2568E}" type="presParOf" srcId="{65F5A97F-7361-4815-83FB-DF05D4C09FB2}" destId="{803EAB49-2215-4CB2-BEB6-8C298BBB16A9}" srcOrd="5" destOrd="0" presId="urn:microsoft.com/office/officeart/2005/8/layout/orgChart1"/>
    <dgm:cxn modelId="{CFB1B94E-AD79-49E9-9244-A0F50A500264}" type="presParOf" srcId="{803EAB49-2215-4CB2-BEB6-8C298BBB16A9}" destId="{12B01E8B-554B-480B-8908-CC9F90EC3008}" srcOrd="0" destOrd="0" presId="urn:microsoft.com/office/officeart/2005/8/layout/orgChart1"/>
    <dgm:cxn modelId="{4BFE80BE-909C-45E2-8025-6C67AA74601F}" type="presParOf" srcId="{12B01E8B-554B-480B-8908-CC9F90EC3008}" destId="{5F1C741A-5926-485E-A4E2-BFCB38E556D8}" srcOrd="0" destOrd="0" presId="urn:microsoft.com/office/officeart/2005/8/layout/orgChart1"/>
    <dgm:cxn modelId="{B8F800A2-269D-4AB7-AE09-A9658B8DD32C}" type="presParOf" srcId="{12B01E8B-554B-480B-8908-CC9F90EC3008}" destId="{E3C98E89-AF4B-4274-8D2E-B42507D8E8CB}" srcOrd="1" destOrd="0" presId="urn:microsoft.com/office/officeart/2005/8/layout/orgChart1"/>
    <dgm:cxn modelId="{7145F389-0962-45C5-B4E9-8A3B0E63615C}" type="presParOf" srcId="{803EAB49-2215-4CB2-BEB6-8C298BBB16A9}" destId="{1B3558A7-2873-4E2E-AE7E-95390817BE55}" srcOrd="1" destOrd="0" presId="urn:microsoft.com/office/officeart/2005/8/layout/orgChart1"/>
    <dgm:cxn modelId="{08A110F9-7256-4B73-BFF3-0F48F430AE00}" type="presParOf" srcId="{1B3558A7-2873-4E2E-AE7E-95390817BE55}" destId="{338DBAED-E5BB-4D5F-971F-814ED982D0B5}" srcOrd="0" destOrd="0" presId="urn:microsoft.com/office/officeart/2005/8/layout/orgChart1"/>
    <dgm:cxn modelId="{4BC584F9-182F-4396-890E-43581AC93CBA}" type="presParOf" srcId="{1B3558A7-2873-4E2E-AE7E-95390817BE55}" destId="{63274DC4-1CEF-4789-A9F7-9B16A3E9ECFA}" srcOrd="1" destOrd="0" presId="urn:microsoft.com/office/officeart/2005/8/layout/orgChart1"/>
    <dgm:cxn modelId="{8E60636E-5DDE-4C63-A589-0AC76E826FED}" type="presParOf" srcId="{63274DC4-1CEF-4789-A9F7-9B16A3E9ECFA}" destId="{C866A882-12CB-40CE-B2D4-CBCBB14F2EE6}" srcOrd="0" destOrd="0" presId="urn:microsoft.com/office/officeart/2005/8/layout/orgChart1"/>
    <dgm:cxn modelId="{FC576EEE-6AD0-40C0-B0FC-3FC0BB11DE0D}" type="presParOf" srcId="{C866A882-12CB-40CE-B2D4-CBCBB14F2EE6}" destId="{61877C4C-F092-4FDC-B8BC-690794AD3F69}" srcOrd="0" destOrd="0" presId="urn:microsoft.com/office/officeart/2005/8/layout/orgChart1"/>
    <dgm:cxn modelId="{20C99892-1F3F-49E5-A983-8670B4D8D9E6}" type="presParOf" srcId="{C866A882-12CB-40CE-B2D4-CBCBB14F2EE6}" destId="{C8500E05-4257-4745-B232-85746F8F561E}" srcOrd="1" destOrd="0" presId="urn:microsoft.com/office/officeart/2005/8/layout/orgChart1"/>
    <dgm:cxn modelId="{60445F82-D59B-4DA9-885F-3D8BF8B326D0}" type="presParOf" srcId="{63274DC4-1CEF-4789-A9F7-9B16A3E9ECFA}" destId="{2C6AADFE-911C-471F-B9F1-C8F4BF3D965E}" srcOrd="1" destOrd="0" presId="urn:microsoft.com/office/officeart/2005/8/layout/orgChart1"/>
    <dgm:cxn modelId="{1666AD44-4538-4AC8-B1EE-32B5F769BF21}" type="presParOf" srcId="{63274DC4-1CEF-4789-A9F7-9B16A3E9ECFA}" destId="{FA926EE3-D01F-416A-8EC9-268B152644EE}" srcOrd="2" destOrd="0" presId="urn:microsoft.com/office/officeart/2005/8/layout/orgChart1"/>
    <dgm:cxn modelId="{F5F0C472-E098-421F-8A61-15921DAB3CB6}" type="presParOf" srcId="{1B3558A7-2873-4E2E-AE7E-95390817BE55}" destId="{9CBEF963-E6C5-4ED7-971B-77FAF51B75AE}" srcOrd="2" destOrd="0" presId="urn:microsoft.com/office/officeart/2005/8/layout/orgChart1"/>
    <dgm:cxn modelId="{080AFFAD-3735-4D60-9AA1-F14920E5757A}" type="presParOf" srcId="{1B3558A7-2873-4E2E-AE7E-95390817BE55}" destId="{3FFB52F8-1D42-4039-8086-688C362CB948}" srcOrd="3" destOrd="0" presId="urn:microsoft.com/office/officeart/2005/8/layout/orgChart1"/>
    <dgm:cxn modelId="{91C2A482-E392-484B-886D-D90E7707A3B0}" type="presParOf" srcId="{3FFB52F8-1D42-4039-8086-688C362CB948}" destId="{93A92BB2-6609-43E9-930E-8055F91003A7}" srcOrd="0" destOrd="0" presId="urn:microsoft.com/office/officeart/2005/8/layout/orgChart1"/>
    <dgm:cxn modelId="{B30BE934-4E5D-4DF1-8A7B-A2A59F95C521}" type="presParOf" srcId="{93A92BB2-6609-43E9-930E-8055F91003A7}" destId="{20ECD35E-5A5E-4105-8CCE-16441BE61B9C}" srcOrd="0" destOrd="0" presId="urn:microsoft.com/office/officeart/2005/8/layout/orgChart1"/>
    <dgm:cxn modelId="{284AC432-4D71-4C04-B8DF-239B3960F77D}" type="presParOf" srcId="{93A92BB2-6609-43E9-930E-8055F91003A7}" destId="{409C9CE7-3959-495C-A664-368160516671}" srcOrd="1" destOrd="0" presId="urn:microsoft.com/office/officeart/2005/8/layout/orgChart1"/>
    <dgm:cxn modelId="{AB488CEE-4128-4C7D-BA25-C3AFE75695F5}" type="presParOf" srcId="{3FFB52F8-1D42-4039-8086-688C362CB948}" destId="{F7005097-18CE-47B2-AF11-7B9C6E4F2A62}" srcOrd="1" destOrd="0" presId="urn:microsoft.com/office/officeart/2005/8/layout/orgChart1"/>
    <dgm:cxn modelId="{68565704-7372-4AE6-919C-F3E2EBF5A451}" type="presParOf" srcId="{3FFB52F8-1D42-4039-8086-688C362CB948}" destId="{B0F3540D-A98B-4CE5-A674-ACFBB10C8203}" srcOrd="2" destOrd="0" presId="urn:microsoft.com/office/officeart/2005/8/layout/orgChart1"/>
    <dgm:cxn modelId="{7A964380-298E-4DD5-BA2E-7256D376DF48}" type="presParOf" srcId="{1B3558A7-2873-4E2E-AE7E-95390817BE55}" destId="{A0C911BA-0C2E-416C-8ABE-D8035AEFB8A6}" srcOrd="4" destOrd="0" presId="urn:microsoft.com/office/officeart/2005/8/layout/orgChart1"/>
    <dgm:cxn modelId="{287E25B1-A270-4761-A60E-15FF2B0B75CC}" type="presParOf" srcId="{1B3558A7-2873-4E2E-AE7E-95390817BE55}" destId="{100E0F03-E361-4E0D-8EB3-E4EC65473B84}" srcOrd="5" destOrd="0" presId="urn:microsoft.com/office/officeart/2005/8/layout/orgChart1"/>
    <dgm:cxn modelId="{8D4B5540-407C-4E84-9161-60A849E357BB}" type="presParOf" srcId="{100E0F03-E361-4E0D-8EB3-E4EC65473B84}" destId="{008E360A-8589-40CB-874B-BE4C34CAE69C}" srcOrd="0" destOrd="0" presId="urn:microsoft.com/office/officeart/2005/8/layout/orgChart1"/>
    <dgm:cxn modelId="{AC865423-718C-44F5-812D-7990C1CCBDAD}" type="presParOf" srcId="{008E360A-8589-40CB-874B-BE4C34CAE69C}" destId="{1785B0C5-EB8A-48CA-A036-C07DF22E3FA2}" srcOrd="0" destOrd="0" presId="urn:microsoft.com/office/officeart/2005/8/layout/orgChart1"/>
    <dgm:cxn modelId="{072DB0CB-30D6-4B1A-99B2-E860FC87E133}" type="presParOf" srcId="{008E360A-8589-40CB-874B-BE4C34CAE69C}" destId="{166880F3-74CE-4D7E-9922-164CB025458E}" srcOrd="1" destOrd="0" presId="urn:microsoft.com/office/officeart/2005/8/layout/orgChart1"/>
    <dgm:cxn modelId="{936047C7-37B2-42A9-9AC5-D23005C6D1FE}" type="presParOf" srcId="{100E0F03-E361-4E0D-8EB3-E4EC65473B84}" destId="{1319D49C-D49E-4893-A667-122F656BCAF8}" srcOrd="1" destOrd="0" presId="urn:microsoft.com/office/officeart/2005/8/layout/orgChart1"/>
    <dgm:cxn modelId="{9B288425-C51B-41BD-9F11-C1323D67E4BF}" type="presParOf" srcId="{100E0F03-E361-4E0D-8EB3-E4EC65473B84}" destId="{26072E72-B5A0-4B00-AF92-734DD68801D2}" srcOrd="2" destOrd="0" presId="urn:microsoft.com/office/officeart/2005/8/layout/orgChart1"/>
    <dgm:cxn modelId="{DCC52640-5BAE-41D1-B275-48F13AFC6BE9}" type="presParOf" srcId="{803EAB49-2215-4CB2-BEB6-8C298BBB16A9}" destId="{4BBA2896-BE6B-4ABC-A1B3-41D84701D63B}" srcOrd="2" destOrd="0" presId="urn:microsoft.com/office/officeart/2005/8/layout/orgChart1"/>
    <dgm:cxn modelId="{35DB1DE1-1D94-4D07-A38B-AD636355CA8A}" type="presParOf" srcId="{65F5A97F-7361-4815-83FB-DF05D4C09FB2}" destId="{7050BD9D-853B-4643-BD61-0B7833C7A471}" srcOrd="6" destOrd="0" presId="urn:microsoft.com/office/officeart/2005/8/layout/orgChart1"/>
    <dgm:cxn modelId="{A14127B4-D95B-495D-ADAD-27199712B13E}" type="presParOf" srcId="{65F5A97F-7361-4815-83FB-DF05D4C09FB2}" destId="{4F09B1CD-39F1-4658-90E9-C23DE58980DA}" srcOrd="7" destOrd="0" presId="urn:microsoft.com/office/officeart/2005/8/layout/orgChart1"/>
    <dgm:cxn modelId="{CD5C5406-6BB7-41A4-90B7-7581A802464A}" type="presParOf" srcId="{4F09B1CD-39F1-4658-90E9-C23DE58980DA}" destId="{3C936947-07A7-4266-B448-D5A24E4EFAC9}" srcOrd="0" destOrd="0" presId="urn:microsoft.com/office/officeart/2005/8/layout/orgChart1"/>
    <dgm:cxn modelId="{E7C6E731-349F-4949-BE43-2AD5771666CF}" type="presParOf" srcId="{3C936947-07A7-4266-B448-D5A24E4EFAC9}" destId="{E3C592A8-F2D3-46C6-9954-D5A3A5D0C87E}" srcOrd="0" destOrd="0" presId="urn:microsoft.com/office/officeart/2005/8/layout/orgChart1"/>
    <dgm:cxn modelId="{40BFF99F-74E3-4B14-B6E7-24A7E65175E8}" type="presParOf" srcId="{3C936947-07A7-4266-B448-D5A24E4EFAC9}" destId="{D4F5D4F8-6C30-4107-A776-93845E2A3EE6}" srcOrd="1" destOrd="0" presId="urn:microsoft.com/office/officeart/2005/8/layout/orgChart1"/>
    <dgm:cxn modelId="{8E8C6581-E693-4B11-98CC-79AC8EA740FF}" type="presParOf" srcId="{4F09B1CD-39F1-4658-90E9-C23DE58980DA}" destId="{C122A225-6CBD-47E7-A425-61118B48ABA6}" srcOrd="1" destOrd="0" presId="urn:microsoft.com/office/officeart/2005/8/layout/orgChart1"/>
    <dgm:cxn modelId="{05B879C3-3F5E-4ECF-A947-B30B279CB025}" type="presParOf" srcId="{C122A225-6CBD-47E7-A425-61118B48ABA6}" destId="{BE4A3386-B23B-4AE5-B89D-D8AFE9758804}" srcOrd="0" destOrd="0" presId="urn:microsoft.com/office/officeart/2005/8/layout/orgChart1"/>
    <dgm:cxn modelId="{298DFB42-9C6C-4CC5-833E-6F46E8AA228C}" type="presParOf" srcId="{C122A225-6CBD-47E7-A425-61118B48ABA6}" destId="{DB1FE718-85E7-4201-A2AE-A3A71F509C7A}" srcOrd="1" destOrd="0" presId="urn:microsoft.com/office/officeart/2005/8/layout/orgChart1"/>
    <dgm:cxn modelId="{BFE4160F-2FA3-4F86-B1E2-256980FB3C2E}" type="presParOf" srcId="{DB1FE718-85E7-4201-A2AE-A3A71F509C7A}" destId="{A801743C-D3CA-44A5-8F95-2E668E3C134B}" srcOrd="0" destOrd="0" presId="urn:microsoft.com/office/officeart/2005/8/layout/orgChart1"/>
    <dgm:cxn modelId="{80B565D3-0C26-485D-A1DA-86C6B51F6CAD}" type="presParOf" srcId="{A801743C-D3CA-44A5-8F95-2E668E3C134B}" destId="{261E4798-F7CC-40B9-8791-DE576329135A}" srcOrd="0" destOrd="0" presId="urn:microsoft.com/office/officeart/2005/8/layout/orgChart1"/>
    <dgm:cxn modelId="{3712863E-5193-4F24-A70E-BEFD592B8D4B}" type="presParOf" srcId="{A801743C-D3CA-44A5-8F95-2E668E3C134B}" destId="{9D607F43-D9A6-4973-B18D-EACEA28A07B0}" srcOrd="1" destOrd="0" presId="urn:microsoft.com/office/officeart/2005/8/layout/orgChart1"/>
    <dgm:cxn modelId="{07A1A89A-3203-4BD5-ADFC-3A9CB9880E10}" type="presParOf" srcId="{DB1FE718-85E7-4201-A2AE-A3A71F509C7A}" destId="{11D2F4A4-E243-49CD-B0EA-DB3BB709CB88}" srcOrd="1" destOrd="0" presId="urn:microsoft.com/office/officeart/2005/8/layout/orgChart1"/>
    <dgm:cxn modelId="{2B7EBF77-4634-42E7-9FFC-EAC91FA549BD}" type="presParOf" srcId="{DB1FE718-85E7-4201-A2AE-A3A71F509C7A}" destId="{3F0DDCCF-80BD-4C15-99EC-142D149F8438}" srcOrd="2" destOrd="0" presId="urn:microsoft.com/office/officeart/2005/8/layout/orgChart1"/>
    <dgm:cxn modelId="{5CE32C5C-BD43-4444-A5FC-5870FE17FAF2}" type="presParOf" srcId="{C122A225-6CBD-47E7-A425-61118B48ABA6}" destId="{BF2D32E3-25BD-413B-B830-7572EB0D8059}" srcOrd="2" destOrd="0" presId="urn:microsoft.com/office/officeart/2005/8/layout/orgChart1"/>
    <dgm:cxn modelId="{44F62B8F-EDB4-498B-A889-ABCB0506D1C1}" type="presParOf" srcId="{C122A225-6CBD-47E7-A425-61118B48ABA6}" destId="{E1E074C9-AA94-49E3-87C1-0FFDCD7ADA28}" srcOrd="3" destOrd="0" presId="urn:microsoft.com/office/officeart/2005/8/layout/orgChart1"/>
    <dgm:cxn modelId="{19A4E139-6FDF-4378-BF5F-A4EB6325297F}" type="presParOf" srcId="{E1E074C9-AA94-49E3-87C1-0FFDCD7ADA28}" destId="{101CC9A4-377F-496C-87EC-E987E71750C2}" srcOrd="0" destOrd="0" presId="urn:microsoft.com/office/officeart/2005/8/layout/orgChart1"/>
    <dgm:cxn modelId="{68E6A004-0664-443E-8537-E798E3050386}" type="presParOf" srcId="{101CC9A4-377F-496C-87EC-E987E71750C2}" destId="{0FAC0B8B-E370-4D15-B098-0BCC331C1DE0}" srcOrd="0" destOrd="0" presId="urn:microsoft.com/office/officeart/2005/8/layout/orgChart1"/>
    <dgm:cxn modelId="{0A2608D7-4213-4D00-9B58-BB4303AD580B}" type="presParOf" srcId="{101CC9A4-377F-496C-87EC-E987E71750C2}" destId="{48FDB4C4-395C-425F-BCFD-1143371F9C6C}" srcOrd="1" destOrd="0" presId="urn:microsoft.com/office/officeart/2005/8/layout/orgChart1"/>
    <dgm:cxn modelId="{DAAB63A1-E138-4136-896C-F41A13B1EE04}" type="presParOf" srcId="{E1E074C9-AA94-49E3-87C1-0FFDCD7ADA28}" destId="{7150310F-9DB2-46EC-A4E1-269F815FF82A}" srcOrd="1" destOrd="0" presId="urn:microsoft.com/office/officeart/2005/8/layout/orgChart1"/>
    <dgm:cxn modelId="{AB9AC7E8-E085-4936-ABD9-A13BD3E0278C}" type="presParOf" srcId="{E1E074C9-AA94-49E3-87C1-0FFDCD7ADA28}" destId="{E0FB4FC7-9EF6-40F5-BBC1-48CB9E168C00}" srcOrd="2" destOrd="0" presId="urn:microsoft.com/office/officeart/2005/8/layout/orgChart1"/>
    <dgm:cxn modelId="{7BF925BA-6999-4412-917B-4ED965EA51D5}" type="presParOf" srcId="{4F09B1CD-39F1-4658-90E9-C23DE58980DA}" destId="{6C86FDEC-F9B1-4470-B82A-780A97FFB39C}" srcOrd="2" destOrd="0" presId="urn:microsoft.com/office/officeart/2005/8/layout/orgChart1"/>
    <dgm:cxn modelId="{9E081ADD-1C1E-4102-A000-08EE128BED77}" type="presParOf" srcId="{0443F7AA-EE45-44AD-AAE5-3D849E8D4CA5}" destId="{7B3D9574-F5D7-4548-8AA4-53E579E737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32E3-25BD-413B-B830-7572EB0D8059}">
      <dsp:nvSpPr>
        <dsp:cNvPr id="0" name=""/>
        <dsp:cNvSpPr/>
      </dsp:nvSpPr>
      <dsp:spPr>
        <a:xfrm>
          <a:off x="698087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A3386-B23B-4AE5-B89D-D8AFE9758804}">
      <dsp:nvSpPr>
        <dsp:cNvPr id="0" name=""/>
        <dsp:cNvSpPr/>
      </dsp:nvSpPr>
      <dsp:spPr>
        <a:xfrm>
          <a:off x="698087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0BD9D-853B-4643-BD61-0B7833C7A471}">
      <dsp:nvSpPr>
        <dsp:cNvPr id="0" name=""/>
        <dsp:cNvSpPr/>
      </dsp:nvSpPr>
      <dsp:spPr>
        <a:xfrm>
          <a:off x="4756500" y="1069377"/>
          <a:ext cx="2853174" cy="330119"/>
        </a:xfrm>
        <a:custGeom>
          <a:avLst/>
          <a:gdLst/>
          <a:ahLst/>
          <a:cxnLst/>
          <a:rect l="0" t="0" r="0" b="0"/>
          <a:pathLst>
            <a:path>
              <a:moveTo>
                <a:pt x="0" y="0"/>
              </a:moveTo>
              <a:lnTo>
                <a:pt x="0" y="165059"/>
              </a:lnTo>
              <a:lnTo>
                <a:pt x="2853174" y="165059"/>
              </a:lnTo>
              <a:lnTo>
                <a:pt x="2853174"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911BA-0C2E-416C-8ABE-D8035AEFB8A6}">
      <dsp:nvSpPr>
        <dsp:cNvPr id="0" name=""/>
        <dsp:cNvSpPr/>
      </dsp:nvSpPr>
      <dsp:spPr>
        <a:xfrm>
          <a:off x="5078759"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EF963-E6C5-4ED7-971B-77FAF51B75AE}">
      <dsp:nvSpPr>
        <dsp:cNvPr id="0" name=""/>
        <dsp:cNvSpPr/>
      </dsp:nvSpPr>
      <dsp:spPr>
        <a:xfrm>
          <a:off x="5078759"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DBAED-E5BB-4D5F-971F-814ED982D0B5}">
      <dsp:nvSpPr>
        <dsp:cNvPr id="0" name=""/>
        <dsp:cNvSpPr/>
      </dsp:nvSpPr>
      <dsp:spPr>
        <a:xfrm>
          <a:off x="5078759"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FFEB4D-357A-4345-8AFC-084F081F5210}">
      <dsp:nvSpPr>
        <dsp:cNvPr id="0" name=""/>
        <dsp:cNvSpPr/>
      </dsp:nvSpPr>
      <dsp:spPr>
        <a:xfrm>
          <a:off x="4756500" y="1069377"/>
          <a:ext cx="951058" cy="330119"/>
        </a:xfrm>
        <a:custGeom>
          <a:avLst/>
          <a:gdLst/>
          <a:ahLst/>
          <a:cxnLst/>
          <a:rect l="0" t="0" r="0" b="0"/>
          <a:pathLst>
            <a:path>
              <a:moveTo>
                <a:pt x="0" y="0"/>
              </a:moveTo>
              <a:lnTo>
                <a:pt x="0" y="165059"/>
              </a:lnTo>
              <a:lnTo>
                <a:pt x="951058" y="165059"/>
              </a:lnTo>
              <a:lnTo>
                <a:pt x="951058"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7075B-1950-4A4D-81DD-911D79A1BF34}">
      <dsp:nvSpPr>
        <dsp:cNvPr id="0" name=""/>
        <dsp:cNvSpPr/>
      </dsp:nvSpPr>
      <dsp:spPr>
        <a:xfrm>
          <a:off x="3176643"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6D4BC-C66C-43B1-9DFF-E849DC499969}">
      <dsp:nvSpPr>
        <dsp:cNvPr id="0" name=""/>
        <dsp:cNvSpPr/>
      </dsp:nvSpPr>
      <dsp:spPr>
        <a:xfrm>
          <a:off x="3176643"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5E4C-E6B2-45E2-A9DA-5EF9517A5AAE}">
      <dsp:nvSpPr>
        <dsp:cNvPr id="0" name=""/>
        <dsp:cNvSpPr/>
      </dsp:nvSpPr>
      <dsp:spPr>
        <a:xfrm>
          <a:off x="3805442" y="1069377"/>
          <a:ext cx="951058" cy="330119"/>
        </a:xfrm>
        <a:custGeom>
          <a:avLst/>
          <a:gdLst/>
          <a:ahLst/>
          <a:cxnLst/>
          <a:rect l="0" t="0" r="0" b="0"/>
          <a:pathLst>
            <a:path>
              <a:moveTo>
                <a:pt x="951058" y="0"/>
              </a:moveTo>
              <a:lnTo>
                <a:pt x="951058"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FFD4-3085-4A9B-9005-38E9AE95F85D}">
      <dsp:nvSpPr>
        <dsp:cNvPr id="0" name=""/>
        <dsp:cNvSpPr/>
      </dsp:nvSpPr>
      <dsp:spPr>
        <a:xfrm>
          <a:off x="1274526"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D7023-5856-4E12-9028-87AC955C5806}">
      <dsp:nvSpPr>
        <dsp:cNvPr id="0" name=""/>
        <dsp:cNvSpPr/>
      </dsp:nvSpPr>
      <dsp:spPr>
        <a:xfrm>
          <a:off x="127452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BFE4E-869B-493F-9C83-9C968B16CEC5}">
      <dsp:nvSpPr>
        <dsp:cNvPr id="0" name=""/>
        <dsp:cNvSpPr/>
      </dsp:nvSpPr>
      <dsp:spPr>
        <a:xfrm>
          <a:off x="127452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54EB0-4D7C-4630-B4EC-4B126FEC9F0E}">
      <dsp:nvSpPr>
        <dsp:cNvPr id="0" name=""/>
        <dsp:cNvSpPr/>
      </dsp:nvSpPr>
      <dsp:spPr>
        <a:xfrm>
          <a:off x="1903325" y="1069377"/>
          <a:ext cx="2853174" cy="330119"/>
        </a:xfrm>
        <a:custGeom>
          <a:avLst/>
          <a:gdLst/>
          <a:ahLst/>
          <a:cxnLst/>
          <a:rect l="0" t="0" r="0" b="0"/>
          <a:pathLst>
            <a:path>
              <a:moveTo>
                <a:pt x="2853174" y="0"/>
              </a:moveTo>
              <a:lnTo>
                <a:pt x="2853174"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059D8-B03E-432E-81BF-4FBC16151AEF}">
      <dsp:nvSpPr>
        <dsp:cNvPr id="0" name=""/>
        <dsp:cNvSpPr/>
      </dsp:nvSpPr>
      <dsp:spPr>
        <a:xfrm>
          <a:off x="3590424" y="175"/>
          <a:ext cx="2332151" cy="10692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75000"/>
                </a:schemeClr>
              </a:solidFill>
            </a:rPr>
            <a:t>AFP Foundation for Philanthropy</a:t>
          </a:r>
        </a:p>
      </dsp:txBody>
      <dsp:txXfrm>
        <a:off x="3590424" y="175"/>
        <a:ext cx="2332151" cy="1069201"/>
      </dsp:txXfrm>
    </dsp:sp>
    <dsp:sp modelId="{0FA0CCB6-C8C4-4FF5-8A73-74841209402F}">
      <dsp:nvSpPr>
        <dsp:cNvPr id="0" name=""/>
        <dsp:cNvSpPr/>
      </dsp:nvSpPr>
      <dsp:spPr>
        <a:xfrm>
          <a:off x="1117327"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Leadership Development</a:t>
          </a:r>
        </a:p>
      </dsp:txBody>
      <dsp:txXfrm>
        <a:off x="1117327" y="1399496"/>
        <a:ext cx="1571997" cy="785998"/>
      </dsp:txXfrm>
    </dsp:sp>
    <dsp:sp modelId="{83EF2663-AF30-428F-A5A3-0A506D9B553F}">
      <dsp:nvSpPr>
        <dsp:cNvPr id="0" name=""/>
        <dsp:cNvSpPr/>
      </dsp:nvSpPr>
      <dsp:spPr>
        <a:xfrm>
          <a:off x="1510326"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Scholarship</a:t>
          </a:r>
        </a:p>
      </dsp:txBody>
      <dsp:txXfrm>
        <a:off x="1510326" y="2515614"/>
        <a:ext cx="1571997" cy="785998"/>
      </dsp:txXfrm>
    </dsp:sp>
    <dsp:sp modelId="{DC90E609-5D02-4306-91CD-C715150C7CB5}">
      <dsp:nvSpPr>
        <dsp:cNvPr id="0" name=""/>
        <dsp:cNvSpPr/>
      </dsp:nvSpPr>
      <dsp:spPr>
        <a:xfrm>
          <a:off x="1510326"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AFP Leadership </a:t>
          </a:r>
          <a:r>
            <a:rPr lang="en-US" sz="1800" b="1" kern="1200" dirty="0"/>
            <a:t>Institute</a:t>
          </a:r>
          <a:r>
            <a:rPr lang="en-US" sz="1800" b="1" kern="1200" dirty="0">
              <a:solidFill>
                <a:schemeClr val="bg1"/>
              </a:solidFill>
            </a:rPr>
            <a:t> Program</a:t>
          </a:r>
        </a:p>
      </dsp:txBody>
      <dsp:txXfrm>
        <a:off x="1510326" y="3631732"/>
        <a:ext cx="1571997" cy="785998"/>
      </dsp:txXfrm>
    </dsp:sp>
    <dsp:sp modelId="{DD442BDD-4DB1-48B2-9732-30A095EE4DCE}">
      <dsp:nvSpPr>
        <dsp:cNvPr id="0" name=""/>
        <dsp:cNvSpPr/>
      </dsp:nvSpPr>
      <dsp:spPr>
        <a:xfrm>
          <a:off x="1510326"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LEAD</a:t>
          </a:r>
        </a:p>
      </dsp:txBody>
      <dsp:txXfrm>
        <a:off x="1510326" y="4747850"/>
        <a:ext cx="1571997" cy="785998"/>
      </dsp:txXfrm>
    </dsp:sp>
    <dsp:sp modelId="{AF3108FC-F547-43B8-833C-718AD49FA3A2}">
      <dsp:nvSpPr>
        <dsp:cNvPr id="0" name=""/>
        <dsp:cNvSpPr/>
      </dsp:nvSpPr>
      <dsp:spPr>
        <a:xfrm>
          <a:off x="3019443"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IDEA</a:t>
          </a:r>
        </a:p>
      </dsp:txBody>
      <dsp:txXfrm>
        <a:off x="3019443" y="1399496"/>
        <a:ext cx="1571997" cy="785998"/>
      </dsp:txXfrm>
    </dsp:sp>
    <dsp:sp modelId="{296D3F78-ABA9-4F96-AEC1-D55CF163149C}">
      <dsp:nvSpPr>
        <dsp:cNvPr id="0" name=""/>
        <dsp:cNvSpPr/>
      </dsp:nvSpPr>
      <dsp:spPr>
        <a:xfrm>
          <a:off x="3412442"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Diversity Scholarships</a:t>
          </a:r>
        </a:p>
      </dsp:txBody>
      <dsp:txXfrm>
        <a:off x="3412442" y="2515614"/>
        <a:ext cx="1571997" cy="785998"/>
      </dsp:txXfrm>
    </dsp:sp>
    <dsp:sp modelId="{FB925ABC-4C34-4BD7-9B4C-2639F1B2E075}">
      <dsp:nvSpPr>
        <dsp:cNvPr id="0" name=""/>
        <dsp:cNvSpPr/>
      </dsp:nvSpPr>
      <dsp:spPr>
        <a:xfrm>
          <a:off x="3412442"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Mentoring Program</a:t>
          </a:r>
        </a:p>
      </dsp:txBody>
      <dsp:txXfrm>
        <a:off x="3412442" y="3631732"/>
        <a:ext cx="1571997" cy="785998"/>
      </dsp:txXfrm>
    </dsp:sp>
    <dsp:sp modelId="{5F1C741A-5926-485E-A4E2-BFCB38E556D8}">
      <dsp:nvSpPr>
        <dsp:cNvPr id="0" name=""/>
        <dsp:cNvSpPr/>
      </dsp:nvSpPr>
      <dsp:spPr>
        <a:xfrm>
          <a:off x="4921560"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Research</a:t>
          </a:r>
        </a:p>
      </dsp:txBody>
      <dsp:txXfrm>
        <a:off x="4921560" y="1399496"/>
        <a:ext cx="1571997" cy="785998"/>
      </dsp:txXfrm>
    </dsp:sp>
    <dsp:sp modelId="{61877C4C-F092-4FDC-B8BC-690794AD3F69}">
      <dsp:nvSpPr>
        <dsp:cNvPr id="0" name=""/>
        <dsp:cNvSpPr/>
      </dsp:nvSpPr>
      <dsp:spPr>
        <a:xfrm>
          <a:off x="5314559"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Fundraising Effectiveness Project</a:t>
          </a:r>
        </a:p>
      </dsp:txBody>
      <dsp:txXfrm>
        <a:off x="5314559" y="2515614"/>
        <a:ext cx="1571997" cy="785998"/>
      </dsp:txXfrm>
    </dsp:sp>
    <dsp:sp modelId="{20ECD35E-5A5E-4105-8CCE-16441BE61B9C}">
      <dsp:nvSpPr>
        <dsp:cNvPr id="0" name=""/>
        <dsp:cNvSpPr/>
      </dsp:nvSpPr>
      <dsp:spPr>
        <a:xfrm>
          <a:off x="5314559"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a:t>
          </a:r>
          <a:r>
            <a:rPr lang="en-US" sz="1800" kern="1200">
              <a:solidFill>
                <a:schemeClr val="bg1"/>
              </a:solidFill>
            </a:rPr>
            <a:t> Grant</a:t>
          </a:r>
        </a:p>
      </dsp:txBody>
      <dsp:txXfrm>
        <a:off x="5314559" y="3631732"/>
        <a:ext cx="1571997" cy="785998"/>
      </dsp:txXfrm>
    </dsp:sp>
    <dsp:sp modelId="{1785B0C5-EB8A-48CA-A036-C07DF22E3FA2}">
      <dsp:nvSpPr>
        <dsp:cNvPr id="0" name=""/>
        <dsp:cNvSpPr/>
      </dsp:nvSpPr>
      <dsp:spPr>
        <a:xfrm>
          <a:off x="5314559"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 Prize</a:t>
          </a:r>
        </a:p>
      </dsp:txBody>
      <dsp:txXfrm>
        <a:off x="5314559" y="4747850"/>
        <a:ext cx="1571997" cy="785998"/>
      </dsp:txXfrm>
    </dsp:sp>
    <dsp:sp modelId="{E3C592A8-F2D3-46C6-9954-D5A3A5D0C87E}">
      <dsp:nvSpPr>
        <dsp:cNvPr id="0" name=""/>
        <dsp:cNvSpPr/>
      </dsp:nvSpPr>
      <dsp:spPr>
        <a:xfrm>
          <a:off x="6823676"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a:t>
          </a:r>
        </a:p>
      </dsp:txBody>
      <dsp:txXfrm>
        <a:off x="6823676" y="1399496"/>
        <a:ext cx="1571997" cy="785998"/>
      </dsp:txXfrm>
    </dsp:sp>
    <dsp:sp modelId="{261E4798-F7CC-40B9-8791-DE576329135A}">
      <dsp:nvSpPr>
        <dsp:cNvPr id="0" name=""/>
        <dsp:cNvSpPr/>
      </dsp:nvSpPr>
      <dsp:spPr>
        <a:xfrm>
          <a:off x="7216675"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 Month</a:t>
          </a:r>
        </a:p>
      </dsp:txBody>
      <dsp:txXfrm>
        <a:off x="7216675" y="2515614"/>
        <a:ext cx="1571997" cy="785998"/>
      </dsp:txXfrm>
    </dsp:sp>
    <dsp:sp modelId="{0FAC0B8B-E370-4D15-B098-0BCC331C1DE0}">
      <dsp:nvSpPr>
        <dsp:cNvPr id="0" name=""/>
        <dsp:cNvSpPr/>
      </dsp:nvSpPr>
      <dsp:spPr>
        <a:xfrm>
          <a:off x="7216675"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Endowed Ethics Funds</a:t>
          </a:r>
        </a:p>
      </dsp:txBody>
      <dsp:txXfrm>
        <a:off x="7216675" y="3631732"/>
        <a:ext cx="1571997" cy="785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32E3-25BD-413B-B830-7572EB0D8059}">
      <dsp:nvSpPr>
        <dsp:cNvPr id="0" name=""/>
        <dsp:cNvSpPr/>
      </dsp:nvSpPr>
      <dsp:spPr>
        <a:xfrm>
          <a:off x="698087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A3386-B23B-4AE5-B89D-D8AFE9758804}">
      <dsp:nvSpPr>
        <dsp:cNvPr id="0" name=""/>
        <dsp:cNvSpPr/>
      </dsp:nvSpPr>
      <dsp:spPr>
        <a:xfrm>
          <a:off x="698087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0BD9D-853B-4643-BD61-0B7833C7A471}">
      <dsp:nvSpPr>
        <dsp:cNvPr id="0" name=""/>
        <dsp:cNvSpPr/>
      </dsp:nvSpPr>
      <dsp:spPr>
        <a:xfrm>
          <a:off x="4756500" y="1069377"/>
          <a:ext cx="2853174" cy="330119"/>
        </a:xfrm>
        <a:custGeom>
          <a:avLst/>
          <a:gdLst/>
          <a:ahLst/>
          <a:cxnLst/>
          <a:rect l="0" t="0" r="0" b="0"/>
          <a:pathLst>
            <a:path>
              <a:moveTo>
                <a:pt x="0" y="0"/>
              </a:moveTo>
              <a:lnTo>
                <a:pt x="0" y="165059"/>
              </a:lnTo>
              <a:lnTo>
                <a:pt x="2853174" y="165059"/>
              </a:lnTo>
              <a:lnTo>
                <a:pt x="2853174"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911BA-0C2E-416C-8ABE-D8035AEFB8A6}">
      <dsp:nvSpPr>
        <dsp:cNvPr id="0" name=""/>
        <dsp:cNvSpPr/>
      </dsp:nvSpPr>
      <dsp:spPr>
        <a:xfrm>
          <a:off x="5078759"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EF963-E6C5-4ED7-971B-77FAF51B75AE}">
      <dsp:nvSpPr>
        <dsp:cNvPr id="0" name=""/>
        <dsp:cNvSpPr/>
      </dsp:nvSpPr>
      <dsp:spPr>
        <a:xfrm>
          <a:off x="5078759"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DBAED-E5BB-4D5F-971F-814ED982D0B5}">
      <dsp:nvSpPr>
        <dsp:cNvPr id="0" name=""/>
        <dsp:cNvSpPr/>
      </dsp:nvSpPr>
      <dsp:spPr>
        <a:xfrm>
          <a:off x="5078759"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FFEB4D-357A-4345-8AFC-084F081F5210}">
      <dsp:nvSpPr>
        <dsp:cNvPr id="0" name=""/>
        <dsp:cNvSpPr/>
      </dsp:nvSpPr>
      <dsp:spPr>
        <a:xfrm>
          <a:off x="4756500" y="1069377"/>
          <a:ext cx="951058" cy="330119"/>
        </a:xfrm>
        <a:custGeom>
          <a:avLst/>
          <a:gdLst/>
          <a:ahLst/>
          <a:cxnLst/>
          <a:rect l="0" t="0" r="0" b="0"/>
          <a:pathLst>
            <a:path>
              <a:moveTo>
                <a:pt x="0" y="0"/>
              </a:moveTo>
              <a:lnTo>
                <a:pt x="0" y="165059"/>
              </a:lnTo>
              <a:lnTo>
                <a:pt x="951058" y="165059"/>
              </a:lnTo>
              <a:lnTo>
                <a:pt x="951058"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7075B-1950-4A4D-81DD-911D79A1BF34}">
      <dsp:nvSpPr>
        <dsp:cNvPr id="0" name=""/>
        <dsp:cNvSpPr/>
      </dsp:nvSpPr>
      <dsp:spPr>
        <a:xfrm>
          <a:off x="3176643"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6D4BC-C66C-43B1-9DFF-E849DC499969}">
      <dsp:nvSpPr>
        <dsp:cNvPr id="0" name=""/>
        <dsp:cNvSpPr/>
      </dsp:nvSpPr>
      <dsp:spPr>
        <a:xfrm>
          <a:off x="3176643"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5E4C-E6B2-45E2-A9DA-5EF9517A5AAE}">
      <dsp:nvSpPr>
        <dsp:cNvPr id="0" name=""/>
        <dsp:cNvSpPr/>
      </dsp:nvSpPr>
      <dsp:spPr>
        <a:xfrm>
          <a:off x="3805442" y="1069377"/>
          <a:ext cx="951058" cy="330119"/>
        </a:xfrm>
        <a:custGeom>
          <a:avLst/>
          <a:gdLst/>
          <a:ahLst/>
          <a:cxnLst/>
          <a:rect l="0" t="0" r="0" b="0"/>
          <a:pathLst>
            <a:path>
              <a:moveTo>
                <a:pt x="951058" y="0"/>
              </a:moveTo>
              <a:lnTo>
                <a:pt x="951058"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FFD4-3085-4A9B-9005-38E9AE95F85D}">
      <dsp:nvSpPr>
        <dsp:cNvPr id="0" name=""/>
        <dsp:cNvSpPr/>
      </dsp:nvSpPr>
      <dsp:spPr>
        <a:xfrm>
          <a:off x="1274526"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D7023-5856-4E12-9028-87AC955C5806}">
      <dsp:nvSpPr>
        <dsp:cNvPr id="0" name=""/>
        <dsp:cNvSpPr/>
      </dsp:nvSpPr>
      <dsp:spPr>
        <a:xfrm>
          <a:off x="127452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BFE4E-869B-493F-9C83-9C968B16CEC5}">
      <dsp:nvSpPr>
        <dsp:cNvPr id="0" name=""/>
        <dsp:cNvSpPr/>
      </dsp:nvSpPr>
      <dsp:spPr>
        <a:xfrm>
          <a:off x="127452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54EB0-4D7C-4630-B4EC-4B126FEC9F0E}">
      <dsp:nvSpPr>
        <dsp:cNvPr id="0" name=""/>
        <dsp:cNvSpPr/>
      </dsp:nvSpPr>
      <dsp:spPr>
        <a:xfrm>
          <a:off x="1903325" y="1069377"/>
          <a:ext cx="2853174" cy="330119"/>
        </a:xfrm>
        <a:custGeom>
          <a:avLst/>
          <a:gdLst/>
          <a:ahLst/>
          <a:cxnLst/>
          <a:rect l="0" t="0" r="0" b="0"/>
          <a:pathLst>
            <a:path>
              <a:moveTo>
                <a:pt x="2853174" y="0"/>
              </a:moveTo>
              <a:lnTo>
                <a:pt x="2853174"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059D8-B03E-432E-81BF-4FBC16151AEF}">
      <dsp:nvSpPr>
        <dsp:cNvPr id="0" name=""/>
        <dsp:cNvSpPr/>
      </dsp:nvSpPr>
      <dsp:spPr>
        <a:xfrm>
          <a:off x="3590424" y="175"/>
          <a:ext cx="2332151" cy="10692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75000"/>
                </a:schemeClr>
              </a:solidFill>
            </a:rPr>
            <a:t>AFP Foundation for Philanthropy</a:t>
          </a:r>
        </a:p>
      </dsp:txBody>
      <dsp:txXfrm>
        <a:off x="3590424" y="175"/>
        <a:ext cx="2332151" cy="1069201"/>
      </dsp:txXfrm>
    </dsp:sp>
    <dsp:sp modelId="{0FA0CCB6-C8C4-4FF5-8A73-74841209402F}">
      <dsp:nvSpPr>
        <dsp:cNvPr id="0" name=""/>
        <dsp:cNvSpPr/>
      </dsp:nvSpPr>
      <dsp:spPr>
        <a:xfrm>
          <a:off x="1117327"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Leadership Development</a:t>
          </a:r>
        </a:p>
      </dsp:txBody>
      <dsp:txXfrm>
        <a:off x="1117327" y="1399496"/>
        <a:ext cx="1571997" cy="785998"/>
      </dsp:txXfrm>
    </dsp:sp>
    <dsp:sp modelId="{83EF2663-AF30-428F-A5A3-0A506D9B553F}">
      <dsp:nvSpPr>
        <dsp:cNvPr id="0" name=""/>
        <dsp:cNvSpPr/>
      </dsp:nvSpPr>
      <dsp:spPr>
        <a:xfrm>
          <a:off x="1510326"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Scholarship</a:t>
          </a:r>
        </a:p>
      </dsp:txBody>
      <dsp:txXfrm>
        <a:off x="1510326" y="2515614"/>
        <a:ext cx="1571997" cy="785998"/>
      </dsp:txXfrm>
    </dsp:sp>
    <dsp:sp modelId="{DC90E609-5D02-4306-91CD-C715150C7CB5}">
      <dsp:nvSpPr>
        <dsp:cNvPr id="0" name=""/>
        <dsp:cNvSpPr/>
      </dsp:nvSpPr>
      <dsp:spPr>
        <a:xfrm>
          <a:off x="1510326"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AFP Leadership </a:t>
          </a:r>
          <a:r>
            <a:rPr lang="en-US" sz="1800" b="1" kern="1200" dirty="0"/>
            <a:t>Institute</a:t>
          </a:r>
          <a:r>
            <a:rPr lang="en-US" sz="1800" b="1" kern="1200" dirty="0">
              <a:solidFill>
                <a:schemeClr val="bg1"/>
              </a:solidFill>
            </a:rPr>
            <a:t> Program</a:t>
          </a:r>
        </a:p>
      </dsp:txBody>
      <dsp:txXfrm>
        <a:off x="1510326" y="3631732"/>
        <a:ext cx="1571997" cy="785998"/>
      </dsp:txXfrm>
    </dsp:sp>
    <dsp:sp modelId="{DD442BDD-4DB1-48B2-9732-30A095EE4DCE}">
      <dsp:nvSpPr>
        <dsp:cNvPr id="0" name=""/>
        <dsp:cNvSpPr/>
      </dsp:nvSpPr>
      <dsp:spPr>
        <a:xfrm>
          <a:off x="1510326"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LEAD</a:t>
          </a:r>
        </a:p>
      </dsp:txBody>
      <dsp:txXfrm>
        <a:off x="1510326" y="4747850"/>
        <a:ext cx="1571997" cy="785998"/>
      </dsp:txXfrm>
    </dsp:sp>
    <dsp:sp modelId="{AF3108FC-F547-43B8-833C-718AD49FA3A2}">
      <dsp:nvSpPr>
        <dsp:cNvPr id="0" name=""/>
        <dsp:cNvSpPr/>
      </dsp:nvSpPr>
      <dsp:spPr>
        <a:xfrm>
          <a:off x="3019443"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IDEA</a:t>
          </a:r>
        </a:p>
      </dsp:txBody>
      <dsp:txXfrm>
        <a:off x="3019443" y="1399496"/>
        <a:ext cx="1571997" cy="785998"/>
      </dsp:txXfrm>
    </dsp:sp>
    <dsp:sp modelId="{296D3F78-ABA9-4F96-AEC1-D55CF163149C}">
      <dsp:nvSpPr>
        <dsp:cNvPr id="0" name=""/>
        <dsp:cNvSpPr/>
      </dsp:nvSpPr>
      <dsp:spPr>
        <a:xfrm>
          <a:off x="3412442"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Diversity Scholarships</a:t>
          </a:r>
        </a:p>
      </dsp:txBody>
      <dsp:txXfrm>
        <a:off x="3412442" y="2515614"/>
        <a:ext cx="1571997" cy="785998"/>
      </dsp:txXfrm>
    </dsp:sp>
    <dsp:sp modelId="{FB925ABC-4C34-4BD7-9B4C-2639F1B2E075}">
      <dsp:nvSpPr>
        <dsp:cNvPr id="0" name=""/>
        <dsp:cNvSpPr/>
      </dsp:nvSpPr>
      <dsp:spPr>
        <a:xfrm>
          <a:off x="3412442"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Mentoring Program</a:t>
          </a:r>
        </a:p>
      </dsp:txBody>
      <dsp:txXfrm>
        <a:off x="3412442" y="3631732"/>
        <a:ext cx="1571997" cy="785998"/>
      </dsp:txXfrm>
    </dsp:sp>
    <dsp:sp modelId="{5F1C741A-5926-485E-A4E2-BFCB38E556D8}">
      <dsp:nvSpPr>
        <dsp:cNvPr id="0" name=""/>
        <dsp:cNvSpPr/>
      </dsp:nvSpPr>
      <dsp:spPr>
        <a:xfrm>
          <a:off x="4921560"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Research</a:t>
          </a:r>
        </a:p>
      </dsp:txBody>
      <dsp:txXfrm>
        <a:off x="4921560" y="1399496"/>
        <a:ext cx="1571997" cy="785998"/>
      </dsp:txXfrm>
    </dsp:sp>
    <dsp:sp modelId="{61877C4C-F092-4FDC-B8BC-690794AD3F69}">
      <dsp:nvSpPr>
        <dsp:cNvPr id="0" name=""/>
        <dsp:cNvSpPr/>
      </dsp:nvSpPr>
      <dsp:spPr>
        <a:xfrm>
          <a:off x="5314559"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Fundraising Effectiveness Project</a:t>
          </a:r>
        </a:p>
      </dsp:txBody>
      <dsp:txXfrm>
        <a:off x="5314559" y="2515614"/>
        <a:ext cx="1571997" cy="785998"/>
      </dsp:txXfrm>
    </dsp:sp>
    <dsp:sp modelId="{20ECD35E-5A5E-4105-8CCE-16441BE61B9C}">
      <dsp:nvSpPr>
        <dsp:cNvPr id="0" name=""/>
        <dsp:cNvSpPr/>
      </dsp:nvSpPr>
      <dsp:spPr>
        <a:xfrm>
          <a:off x="5314559"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a:t>
          </a:r>
          <a:r>
            <a:rPr lang="en-US" sz="1800" kern="1200">
              <a:solidFill>
                <a:schemeClr val="bg1"/>
              </a:solidFill>
            </a:rPr>
            <a:t> Grant</a:t>
          </a:r>
        </a:p>
      </dsp:txBody>
      <dsp:txXfrm>
        <a:off x="5314559" y="3631732"/>
        <a:ext cx="1571997" cy="785998"/>
      </dsp:txXfrm>
    </dsp:sp>
    <dsp:sp modelId="{1785B0C5-EB8A-48CA-A036-C07DF22E3FA2}">
      <dsp:nvSpPr>
        <dsp:cNvPr id="0" name=""/>
        <dsp:cNvSpPr/>
      </dsp:nvSpPr>
      <dsp:spPr>
        <a:xfrm>
          <a:off x="5314559"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Research Prize</a:t>
          </a:r>
        </a:p>
      </dsp:txBody>
      <dsp:txXfrm>
        <a:off x="5314559" y="4747850"/>
        <a:ext cx="1571997" cy="785998"/>
      </dsp:txXfrm>
    </dsp:sp>
    <dsp:sp modelId="{E3C592A8-F2D3-46C6-9954-D5A3A5D0C87E}">
      <dsp:nvSpPr>
        <dsp:cNvPr id="0" name=""/>
        <dsp:cNvSpPr/>
      </dsp:nvSpPr>
      <dsp:spPr>
        <a:xfrm>
          <a:off x="6823676"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a:t>
          </a:r>
        </a:p>
      </dsp:txBody>
      <dsp:txXfrm>
        <a:off x="6823676" y="1399496"/>
        <a:ext cx="1571997" cy="785998"/>
      </dsp:txXfrm>
    </dsp:sp>
    <dsp:sp modelId="{261E4798-F7CC-40B9-8791-DE576329135A}">
      <dsp:nvSpPr>
        <dsp:cNvPr id="0" name=""/>
        <dsp:cNvSpPr/>
      </dsp:nvSpPr>
      <dsp:spPr>
        <a:xfrm>
          <a:off x="7216675"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 Month</a:t>
          </a:r>
        </a:p>
      </dsp:txBody>
      <dsp:txXfrm>
        <a:off x="7216675" y="2515614"/>
        <a:ext cx="1571997" cy="785998"/>
      </dsp:txXfrm>
    </dsp:sp>
    <dsp:sp modelId="{0FAC0B8B-E370-4D15-B098-0BCC331C1DE0}">
      <dsp:nvSpPr>
        <dsp:cNvPr id="0" name=""/>
        <dsp:cNvSpPr/>
      </dsp:nvSpPr>
      <dsp:spPr>
        <a:xfrm>
          <a:off x="7216675"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Endowed Ethics Funds</a:t>
          </a:r>
        </a:p>
      </dsp:txBody>
      <dsp:txXfrm>
        <a:off x="7216675" y="3631732"/>
        <a:ext cx="1571997" cy="7859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C5B64D46-3BD5-4085-9CCD-FB5CDBEB8425}" type="datetimeFigureOut">
              <a:rPr lang="en-US" smtClean="0"/>
              <a:t>3/3/2025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91EE7E-4FC6-4373-BF83-623A8D5AE159}" type="slidenum">
              <a:rPr lang="en-US" smtClean="0"/>
              <a:t>‹#›</a:t>
            </a:fld>
            <a:endParaRPr lang="en-US"/>
          </a:p>
        </p:txBody>
      </p:sp>
    </p:spTree>
    <p:extLst>
      <p:ext uri="{BB962C8B-B14F-4D97-AF65-F5344CB8AC3E}">
        <p14:creationId xmlns:p14="http://schemas.microsoft.com/office/powerpoint/2010/main" val="4812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Hello!</a:t>
            </a:r>
          </a:p>
          <a:p>
            <a:endParaRPr lang="en-US" dirty="0"/>
          </a:p>
          <a:p>
            <a:r>
              <a:rPr lang="en-US" dirty="0"/>
              <a:t>Welcome to the AFP Foundation for Philanthropy BE the CAUSE Webinar for 2025, welcoming our new foundation development chairs!</a:t>
            </a:r>
          </a:p>
        </p:txBody>
      </p:sp>
      <p:sp>
        <p:nvSpPr>
          <p:cNvPr id="4" name="Slide Number Placeholder 3"/>
          <p:cNvSpPr>
            <a:spLocks noGrp="1"/>
          </p:cNvSpPr>
          <p:nvPr>
            <p:ph type="sldNum" sz="quarter" idx="5"/>
          </p:nvPr>
        </p:nvSpPr>
        <p:spPr/>
        <p:txBody>
          <a:bodyPr/>
          <a:lstStyle/>
          <a:p>
            <a:fld id="{8491EE7E-4FC6-4373-BF83-623A8D5AE159}" type="slidenum">
              <a:rPr lang="en-US" smtClean="0"/>
              <a:t>1</a:t>
            </a:fld>
            <a:endParaRPr lang="en-US"/>
          </a:p>
        </p:txBody>
      </p:sp>
    </p:spTree>
    <p:extLst>
      <p:ext uri="{BB962C8B-B14F-4D97-AF65-F5344CB8AC3E}">
        <p14:creationId xmlns:p14="http://schemas.microsoft.com/office/powerpoint/2010/main" val="209324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us to reward all of your hard work, so as I mentioned previously we ensure that a portion of BTC funds raised go directly back to your chapters to provide local impact through our incentive grant back program. </a:t>
            </a:r>
            <a:r>
              <a:rPr lang="en-US" b="0" dirty="0"/>
              <a:t>You can see here how chapters utilized the funds granted back last year.  </a:t>
            </a:r>
          </a:p>
          <a:p>
            <a:endParaRPr lang="en-US" b="0" dirty="0"/>
          </a:p>
          <a:p>
            <a:r>
              <a:rPr lang="en-US" b="0" dirty="0"/>
              <a:t>Further along in our orientation we will explain how your chapter can receive your grant back in 2025 for your 2024 efforts.</a:t>
            </a:r>
          </a:p>
        </p:txBody>
      </p:sp>
      <p:sp>
        <p:nvSpPr>
          <p:cNvPr id="4" name="Slide Number Placeholder 3"/>
          <p:cNvSpPr>
            <a:spLocks noGrp="1"/>
          </p:cNvSpPr>
          <p:nvPr>
            <p:ph type="sldNum" sz="quarter" idx="5"/>
          </p:nvPr>
        </p:nvSpPr>
        <p:spPr/>
        <p:txBody>
          <a:bodyPr/>
          <a:lstStyle/>
          <a:p>
            <a:fld id="{B451096A-75D1-4108-BFCF-E4025A1914DC}" type="slidenum">
              <a:rPr lang="en-US" smtClean="0"/>
              <a:t>10</a:t>
            </a:fld>
            <a:endParaRPr lang="en-US"/>
          </a:p>
        </p:txBody>
      </p:sp>
    </p:spTree>
    <p:extLst>
      <p:ext uri="{BB962C8B-B14F-4D97-AF65-F5344CB8AC3E}">
        <p14:creationId xmlns:p14="http://schemas.microsoft.com/office/powerpoint/2010/main" val="21257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I know that it is very important that you have a case for support as you ask your chapter members to consider</a:t>
            </a:r>
            <a:r>
              <a:rPr lang="en-US" baseline="0" dirty="0"/>
              <a:t> giving to the AFP Foundation. I already mentioned some of these items, but wanted to provide a little </a:t>
            </a:r>
            <a:r>
              <a:rPr lang="en-US" baseline="0"/>
              <a:t>more detail </a:t>
            </a:r>
            <a:r>
              <a:rPr lang="en-US" baseline="0" dirty="0"/>
              <a:t>about what BTC dollars support. </a:t>
            </a:r>
          </a:p>
          <a:p>
            <a:endParaRPr lang="en-US" baseline="0" dirty="0"/>
          </a:p>
          <a:p>
            <a:r>
              <a:rPr lang="en-US" b="1" baseline="0" dirty="0"/>
              <a:t>BE THE CAUSE DONOR DOLLARS GO TO THE FOLLOWING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Leadership Development: Chamberlain Scholarships to ICON are a key component in leadership development. Also, AFP LEAD is an AFP Foundation event that the BTC dollars directly fund. AFP LEAD provides the opportunity for fundraisers to learn the skills required to grow into senior leadership positions within the nonprofit sector. Scholarships are also awarded for those looking to lead their local chapters and develop new professional skills.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IDEA-The AFP IDEA Inclusion, Diversity, Equity and Access Impact program is a phased, multi-year approach focused on empowering and educating diverse communities. Each initiative has four components: research, education, support and guidance, and awareness. The goal is to prepare the next generation of diverse fundraisers to lead the profession.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Diverse Communities Scholarship Program was created by AFP and receives funding from the Foundation for Philanthropy to provide financial assistance for fundraisers who are themselves members of a diverse community or are employed by grassroots organizations that primarily serve diverse populations to attend the AFP International Conference on Fundraising.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Women’s Impact Initiative is the first initiative to assess, address and highlight the specific issues and challenges that women in the fundraising profession face, including pay equity, harassment, inclusion in leadership, and male allyship. The objectives are research, education, leadership development, implementation, and mentorship.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Alford Group IDEA Mentoring and Leadership Development Program was launched in 2019 and includes leadership development education, in person meeting opportunities at AFP LEAD, leadership topics and development webinars, cohort facilitated webinars, and executive coaching.  The Foundation supports all of these IDEA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Research –The Fundraising Effectiveness Project (FEP) was created to help nonprofits increase giving at a faster pace. The FEP pursues this goal by providing nonprofits with tools for tracking and evaluating their annual growth in giving and identifying areas where organizations should focus their fundraising efforts. The FEP also releases quarterly reports on levels of giving and numbers of donors in both the U.S. and Canada.  We also offer several grants to support research that helps fundraisers in their work. </a:t>
            </a:r>
          </a:p>
          <a:p>
            <a:endParaRPr lang="en-US" baseline="0" dirty="0"/>
          </a:p>
          <a:p>
            <a:r>
              <a:rPr lang="en-US" baseline="0" dirty="0"/>
              <a:t>Ethics-AFP created the Code of Ethical Standards in 1960 to foster the development and growth of fundraising professionals and the profession, to promote the highest ethical behavior in the fundraising profession and to preserve philanthropy and volunteerism.</a:t>
            </a:r>
          </a:p>
          <a:p>
            <a:endParaRPr lang="en-US" baseline="0" dirty="0"/>
          </a:p>
          <a:p>
            <a:r>
              <a:rPr lang="en-US" baseline="0" dirty="0"/>
              <a:t>Ethics Awareness Month is the key program support by the Foundation: The Ethics Awareness Month, held annually in October, is dedicated to helping fundraising professionals understand the Code of Ethics, grow ethical skills, and demonstrate their commitment to the highest ethical standards.</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B451096A-75D1-4108-BFCF-E4025A1914DC}" type="slidenum">
              <a:rPr lang="en-US" smtClean="0"/>
              <a:t>11</a:t>
            </a:fld>
            <a:endParaRPr lang="en-US"/>
          </a:p>
        </p:txBody>
      </p:sp>
    </p:spTree>
    <p:extLst>
      <p:ext uri="{BB962C8B-B14F-4D97-AF65-F5344CB8AC3E}">
        <p14:creationId xmlns:p14="http://schemas.microsoft.com/office/powerpoint/2010/main" val="268822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Ayat:</a:t>
            </a:r>
          </a:p>
          <a:p>
            <a:pPr defTabSz="931774">
              <a:defRPr/>
            </a:pPr>
            <a:endParaRPr lang="en-US" dirty="0"/>
          </a:p>
          <a:p>
            <a:r>
              <a:rPr lang="en-US" dirty="0"/>
              <a:t>All chapter leaders should have received an email from me in early February with your chapters new 2025 proposed low and high goals, a copy of your chapters 2024 chapter tally report, and a 2024 Grant Back form. </a:t>
            </a:r>
          </a:p>
          <a:p>
            <a:endParaRPr lang="en-US" dirty="0"/>
          </a:p>
          <a:p>
            <a:r>
              <a:rPr lang="en-US" dirty="0"/>
              <a:t>The Grant Back program is a grant that is given back to the chapters based on their low and high goal as well as 100% Board participation of the prior year. Every participating chapter receives either 15, 25, or 35% back of the BE the CAUSE dollars raised in the previous year.  </a:t>
            </a:r>
          </a:p>
          <a:p>
            <a:endParaRPr lang="en-US" dirty="0"/>
          </a:p>
          <a:p>
            <a:r>
              <a:rPr lang="en-US" dirty="0"/>
              <a:t>This grant is to be used to fund chapter activities like Education, scholarship, National Philanthropy Day activities, Youth in Philanthropy programs, Diversity programs, Mentoring programs, or any activities that will advance ethical and effective fundraising</a:t>
            </a:r>
          </a:p>
          <a:p>
            <a:endParaRPr lang="en-US" dirty="0"/>
          </a:p>
          <a:p>
            <a:r>
              <a:rPr lang="en-US" dirty="0"/>
              <a:t>And here you can see all the criteria that must be met in order to receive each percentage back </a:t>
            </a:r>
          </a:p>
          <a:p>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12</a:t>
            </a:fld>
            <a:endParaRPr lang="en-US"/>
          </a:p>
        </p:txBody>
      </p:sp>
    </p:spTree>
    <p:extLst>
      <p:ext uri="{BB962C8B-B14F-4D97-AF65-F5344CB8AC3E}">
        <p14:creationId xmlns:p14="http://schemas.microsoft.com/office/powerpoint/2010/main" val="223873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Ayat- The Foundation Development Chair (FDC) acts as a liaison between the chapter and the AFP Foundation for Philanthropy. This position is also known as the BE the CAUSE Chair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FDC's main responsibilities are to educate, cultivate, solicit, and steward individual donors for the foundations annual campaign, specifically the BE the CAUSE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tasks include recruiting committee members, recognizing donors, communicating the campaign’s value, educating chapter leaders, and coordinating the campaign's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FDC also motivates members to support the campaign, monitors progress, resolves donor discrepancies, and reports regularly to chapter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Additionally, the FDC is encouraged to make a personal donation, share chapter stories that reflect its mission, and maintain active engagement with AFP Foundation staff. The role also involves sharing fundraising strategies, contributing messaging for the campaign, and ensuring a smooth transition by passing on records to the successor.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If you would like to read through The FDC description, it can be found on the BTC toolkit.</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13</a:t>
            </a:fld>
            <a:endParaRPr lang="en-US"/>
          </a:p>
        </p:txBody>
      </p:sp>
    </p:spTree>
    <p:extLst>
      <p:ext uri="{BB962C8B-B14F-4D97-AF65-F5344CB8AC3E}">
        <p14:creationId xmlns:p14="http://schemas.microsoft.com/office/powerpoint/2010/main" val="134338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Ayat:</a:t>
            </a:r>
          </a:p>
          <a:p>
            <a:pPr defTabSz="931774">
              <a:defRPr/>
            </a:pPr>
            <a:endParaRPr lang="en-US" sz="1100" dirty="0"/>
          </a:p>
          <a:p>
            <a:pPr defTabSz="931774">
              <a:defRPr/>
            </a:pPr>
            <a:r>
              <a:rPr lang="en-US" sz="1100" dirty="0"/>
              <a:t>Everything you need to have a successful 2025 BTC campaign year can be found on the BTC tool kit. (Click)</a:t>
            </a:r>
          </a:p>
          <a:p>
            <a:pPr defTabSz="931774">
              <a:defRPr/>
            </a:pPr>
            <a:endParaRPr lang="en-US" sz="1100" dirty="0"/>
          </a:p>
          <a:p>
            <a:pPr defTabSz="931774">
              <a:defRPr/>
            </a:pPr>
            <a:r>
              <a:rPr lang="en-US" sz="1100" dirty="0"/>
              <a:t>Here you will find information on the foundation like our impact statement, the Foundation Development Chair Job Description, our code of ethics, donor bill of rights, and FAQ. </a:t>
            </a:r>
          </a:p>
          <a:p>
            <a:pPr defTabSz="931774">
              <a:defRPr/>
            </a:pPr>
            <a:endParaRPr lang="en-US" sz="1100" dirty="0"/>
          </a:p>
          <a:p>
            <a:pPr defTabSz="931774">
              <a:defRPr/>
            </a:pPr>
            <a:r>
              <a:rPr lang="en-US" sz="1100" dirty="0"/>
              <a:t>You will also find all gift/pledge forms like the chapter IMPACT form, the BTC form, and the 100% Board participation form.</a:t>
            </a:r>
          </a:p>
          <a:p>
            <a:pPr defTabSz="931774">
              <a:defRPr/>
            </a:pPr>
            <a:endParaRPr lang="en-US" sz="1100" dirty="0"/>
          </a:p>
          <a:p>
            <a:pPr defTabSz="931774">
              <a:defRPr/>
            </a:pPr>
            <a:r>
              <a:rPr lang="en-US" sz="1100" dirty="0"/>
              <a:t>Under the BE the CAUSE Campaign Materials title you will see the Foundations important dates and deadlines, our giving levels, as well as the Donor Pin Order form which the Foundation provides for free to the chapters.</a:t>
            </a:r>
          </a:p>
          <a:p>
            <a:pPr defTabSz="931774">
              <a:defRPr/>
            </a:pPr>
            <a:endParaRPr lang="en-US" sz="1100" dirty="0"/>
          </a:p>
          <a:p>
            <a:pPr defTabSz="931774">
              <a:defRPr/>
            </a:pPr>
            <a:r>
              <a:rPr lang="en-US" sz="1100" dirty="0"/>
              <a:t>And all the way at the bottom your chapter can now make a 2025 </a:t>
            </a:r>
            <a:r>
              <a:rPr lang="en-US" sz="1100" b="1" dirty="0"/>
              <a:t>unrestricted </a:t>
            </a:r>
            <a:r>
              <a:rPr lang="en-US" sz="1100" b="0" dirty="0"/>
              <a:t>chapter IMPACT gift. There is no need to log in! Click link</a:t>
            </a:r>
          </a:p>
          <a:p>
            <a:pPr defTabSz="931774">
              <a:defRPr/>
            </a:pPr>
            <a:endParaRPr lang="en-US" sz="1100" dirty="0"/>
          </a:p>
          <a:p>
            <a:pPr defTabSz="931774">
              <a:defRPr/>
            </a:pPr>
            <a:r>
              <a:rPr lang="en-US" sz="1100" dirty="0"/>
              <a:t>The Toolkit has a wealth of information for everything you need to know so I highly recommend bookmarking this site.</a:t>
            </a:r>
          </a:p>
          <a:p>
            <a:pPr defTabSz="931774">
              <a:defRPr/>
            </a:pPr>
            <a:endParaRPr lang="en-US" sz="1100" dirty="0"/>
          </a:p>
        </p:txBody>
      </p:sp>
      <p:sp>
        <p:nvSpPr>
          <p:cNvPr id="4" name="Slide Number Placeholder 3"/>
          <p:cNvSpPr>
            <a:spLocks noGrp="1"/>
          </p:cNvSpPr>
          <p:nvPr>
            <p:ph type="sldNum" sz="quarter" idx="5"/>
          </p:nvPr>
        </p:nvSpPr>
        <p:spPr/>
        <p:txBody>
          <a:bodyPr/>
          <a:lstStyle/>
          <a:p>
            <a:fld id="{8491EE7E-4FC6-4373-BF83-623A8D5AE159}" type="slidenum">
              <a:rPr lang="en-US" smtClean="0"/>
              <a:t>14</a:t>
            </a:fld>
            <a:endParaRPr lang="en-US"/>
          </a:p>
        </p:txBody>
      </p:sp>
    </p:spTree>
    <p:extLst>
      <p:ext uri="{BB962C8B-B14F-4D97-AF65-F5344CB8AC3E}">
        <p14:creationId xmlns:p14="http://schemas.microsoft.com/office/powerpoint/2010/main" val="134908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We have multiple ways anyone can make a gift online without having to log 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by Cell has extended their in-kind gift so we will continue to have the text option. We were able to work with give by cell to add a chapter designation field to assure that every gift will be credited</a:t>
            </a:r>
          </a:p>
          <a:p>
            <a:endParaRPr lang="en-US" dirty="0"/>
          </a:p>
          <a:p>
            <a:r>
              <a:rPr lang="en-US" dirty="0"/>
              <a:t>Chapter leaders should now have access to the tally report If you are having any issues viewing the tally report please contact me directly. </a:t>
            </a:r>
          </a:p>
          <a:p>
            <a:endParaRPr lang="en-US" dirty="0"/>
          </a:p>
          <a:p>
            <a:r>
              <a:rPr lang="en-US" dirty="0"/>
              <a:t>If a new gift comes in it will take about 3 hours to refresh the report</a:t>
            </a:r>
          </a:p>
          <a:p>
            <a:endParaRPr lang="en-US" dirty="0"/>
          </a:p>
          <a:p>
            <a:r>
              <a:rPr lang="en-US" dirty="0"/>
              <a:t>Ann and I are here to help any way possible. We want to see your chapter succeed!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15</a:t>
            </a:fld>
            <a:endParaRPr lang="en-US"/>
          </a:p>
        </p:txBody>
      </p:sp>
    </p:spTree>
    <p:extLst>
      <p:ext uri="{BB962C8B-B14F-4D97-AF65-F5344CB8AC3E}">
        <p14:creationId xmlns:p14="http://schemas.microsoft.com/office/powerpoint/2010/main" val="48339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a recap on how to pull your chapter reports.</a:t>
            </a:r>
          </a:p>
          <a:p>
            <a:endParaRPr lang="en-US" dirty="0"/>
          </a:p>
          <a:p>
            <a:r>
              <a:rPr lang="en-US" dirty="0"/>
              <a:t>Filer by Date</a:t>
            </a:r>
          </a:p>
        </p:txBody>
      </p:sp>
      <p:sp>
        <p:nvSpPr>
          <p:cNvPr id="4" name="Slide Number Placeholder 3"/>
          <p:cNvSpPr>
            <a:spLocks noGrp="1"/>
          </p:cNvSpPr>
          <p:nvPr>
            <p:ph type="sldNum" sz="quarter" idx="5"/>
          </p:nvPr>
        </p:nvSpPr>
        <p:spPr/>
        <p:txBody>
          <a:bodyPr/>
          <a:lstStyle/>
          <a:p>
            <a:fld id="{8491EE7E-4FC6-4373-BF83-623A8D5AE159}" type="slidenum">
              <a:rPr lang="en-US" smtClean="0"/>
              <a:t>16</a:t>
            </a:fld>
            <a:endParaRPr lang="en-US"/>
          </a:p>
        </p:txBody>
      </p:sp>
    </p:spTree>
    <p:extLst>
      <p:ext uri="{BB962C8B-B14F-4D97-AF65-F5344CB8AC3E}">
        <p14:creationId xmlns:p14="http://schemas.microsoft.com/office/powerpoint/2010/main" val="64319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and admin or FDC for multiple chapters you can select each chapter</a:t>
            </a:r>
          </a:p>
        </p:txBody>
      </p:sp>
      <p:sp>
        <p:nvSpPr>
          <p:cNvPr id="4" name="Slide Number Placeholder 3"/>
          <p:cNvSpPr>
            <a:spLocks noGrp="1"/>
          </p:cNvSpPr>
          <p:nvPr>
            <p:ph type="sldNum" sz="quarter" idx="5"/>
          </p:nvPr>
        </p:nvSpPr>
        <p:spPr/>
        <p:txBody>
          <a:bodyPr/>
          <a:lstStyle/>
          <a:p>
            <a:fld id="{8491EE7E-4FC6-4373-BF83-623A8D5AE159}" type="slidenum">
              <a:rPr lang="en-US" smtClean="0"/>
              <a:t>17</a:t>
            </a:fld>
            <a:endParaRPr lang="en-US"/>
          </a:p>
        </p:txBody>
      </p:sp>
    </p:spTree>
    <p:extLst>
      <p:ext uri="{BB962C8B-B14F-4D97-AF65-F5344CB8AC3E}">
        <p14:creationId xmlns:p14="http://schemas.microsoft.com/office/powerpoint/2010/main" val="112779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and high goal (explain the low and high goals and how we come up with the goals and that we are happy to work with the chapter please contact me)</a:t>
            </a:r>
          </a:p>
          <a:p>
            <a:r>
              <a:rPr lang="en-US" dirty="0"/>
              <a:t>Donor ID</a:t>
            </a:r>
          </a:p>
          <a:p>
            <a:r>
              <a:rPr lang="en-US" dirty="0"/>
              <a:t>Name</a:t>
            </a:r>
          </a:p>
          <a:p>
            <a:r>
              <a:rPr lang="en-US" dirty="0"/>
              <a:t>Transaction date of last pledge or gift</a:t>
            </a:r>
          </a:p>
          <a:p>
            <a:r>
              <a:rPr lang="en-US" dirty="0"/>
              <a:t>Amounts</a:t>
            </a:r>
          </a:p>
          <a:p>
            <a:r>
              <a:rPr lang="en-US" dirty="0"/>
              <a:t>Alpha</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18</a:t>
            </a:fld>
            <a:endParaRPr lang="en-US"/>
          </a:p>
        </p:txBody>
      </p:sp>
    </p:spTree>
    <p:extLst>
      <p:ext uri="{BB962C8B-B14F-4D97-AF65-F5344CB8AC3E}">
        <p14:creationId xmlns:p14="http://schemas.microsoft.com/office/powerpoint/2010/main" val="231985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files</a:t>
            </a:r>
          </a:p>
          <a:p>
            <a:endParaRPr lang="en-US" dirty="0"/>
          </a:p>
          <a:p>
            <a:r>
              <a:rPr lang="en-US" dirty="0"/>
              <a:t>Instructions are on the BTC toolkit and if you are having issues, please don’t hesitate to reach out to me. </a:t>
            </a:r>
          </a:p>
        </p:txBody>
      </p:sp>
      <p:sp>
        <p:nvSpPr>
          <p:cNvPr id="4" name="Slide Number Placeholder 3"/>
          <p:cNvSpPr>
            <a:spLocks noGrp="1"/>
          </p:cNvSpPr>
          <p:nvPr>
            <p:ph type="sldNum" sz="quarter" idx="5"/>
          </p:nvPr>
        </p:nvSpPr>
        <p:spPr/>
        <p:txBody>
          <a:bodyPr/>
          <a:lstStyle/>
          <a:p>
            <a:fld id="{8491EE7E-4FC6-4373-BF83-623A8D5AE159}" type="slidenum">
              <a:rPr lang="en-US" smtClean="0"/>
              <a:t>19</a:t>
            </a:fld>
            <a:endParaRPr lang="en-US"/>
          </a:p>
        </p:txBody>
      </p:sp>
    </p:spTree>
    <p:extLst>
      <p:ext uri="{BB962C8B-B14F-4D97-AF65-F5344CB8AC3E}">
        <p14:creationId xmlns:p14="http://schemas.microsoft.com/office/powerpoint/2010/main" val="127621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Read introductions and names </a:t>
            </a:r>
          </a:p>
          <a:p>
            <a:endParaRPr lang="en-US" dirty="0"/>
          </a:p>
          <a:p>
            <a:r>
              <a:rPr lang="en-US" dirty="0"/>
              <a:t>Both Ann and Ayat are available at any time to assist you and your chapter.</a:t>
            </a:r>
          </a:p>
          <a:p>
            <a:endParaRPr lang="en-US" dirty="0"/>
          </a:p>
          <a:p>
            <a:r>
              <a:rPr lang="en-US" dirty="0"/>
              <a:t>But just so you know specific roles.  Ayat is the staff person responsible for the BE the CAUSE Campaign so she should be your first point of contact and who you will hear from the most.</a:t>
            </a:r>
          </a:p>
          <a:p>
            <a:endParaRPr lang="en-US" dirty="0"/>
          </a:p>
          <a:p>
            <a:r>
              <a:rPr lang="en-US" dirty="0"/>
              <a:t>Ann has the overall responsibility for the Foundation including our board governance and major gifts initiatives.  But am also always available to answer any questions that you may have.</a:t>
            </a:r>
          </a:p>
        </p:txBody>
      </p:sp>
      <p:sp>
        <p:nvSpPr>
          <p:cNvPr id="4" name="Slide Number Placeholder 3"/>
          <p:cNvSpPr>
            <a:spLocks noGrp="1"/>
          </p:cNvSpPr>
          <p:nvPr>
            <p:ph type="sldNum" sz="quarter" idx="5"/>
          </p:nvPr>
        </p:nvSpPr>
        <p:spPr/>
        <p:txBody>
          <a:bodyPr/>
          <a:lstStyle/>
          <a:p>
            <a:fld id="{8491EE7E-4FC6-4373-BF83-623A8D5AE159}" type="slidenum">
              <a:rPr lang="en-US" smtClean="0"/>
              <a:t>2</a:t>
            </a:fld>
            <a:endParaRPr lang="en-US"/>
          </a:p>
        </p:txBody>
      </p:sp>
    </p:spTree>
    <p:extLst>
      <p:ext uri="{BB962C8B-B14F-4D97-AF65-F5344CB8AC3E}">
        <p14:creationId xmlns:p14="http://schemas.microsoft.com/office/powerpoint/2010/main" val="76560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Just a few things that the foundation does to support you and your chapter:</a:t>
            </a:r>
          </a:p>
          <a:p>
            <a:endParaRPr lang="en-US" dirty="0"/>
          </a:p>
          <a:p>
            <a:r>
              <a:rPr lang="en-US" dirty="0"/>
              <a:t>We handle gift processing and acknowledgement</a:t>
            </a:r>
          </a:p>
          <a:p>
            <a:r>
              <a:rPr lang="en-US" dirty="0"/>
              <a:t>We send pledge reminders</a:t>
            </a:r>
          </a:p>
          <a:p>
            <a:r>
              <a:rPr lang="en-US" dirty="0"/>
              <a:t>We send renewal letters</a:t>
            </a:r>
          </a:p>
          <a:p>
            <a:r>
              <a:rPr lang="en-US" dirty="0"/>
              <a:t>As stated in the previous screen we also Provide donor pins and much more</a:t>
            </a:r>
          </a:p>
          <a:p>
            <a:endParaRPr lang="en-US" dirty="0"/>
          </a:p>
          <a:p>
            <a:pPr defTabSz="931774">
              <a:defRPr/>
            </a:pPr>
            <a:r>
              <a:rPr lang="en-US" dirty="0"/>
              <a:t>The Catapult calling programs is an in kind gift from Catapult Fundraising. They called 4,000 lapsed donors from 2023-2024, this started November 2024 and is on going.  All gifts made in 2024 were credited to the 2024 BTC Campaign, and those gifts made in 2025 are being credited to the 2025 BTC Campaign.</a:t>
            </a:r>
          </a:p>
          <a:p>
            <a:endParaRPr lang="en-US" dirty="0"/>
          </a:p>
          <a:p>
            <a:pPr defTabSz="931774">
              <a:defRPr/>
            </a:pPr>
            <a:r>
              <a:rPr lang="en-US" dirty="0"/>
              <a:t>Give by Cell will continue partnering with us by providing a mobile giving platform to the Foundation for mobile giving all year long.  TEXT AFP to 571-749-2699</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20</a:t>
            </a:fld>
            <a:endParaRPr lang="en-US"/>
          </a:p>
        </p:txBody>
      </p:sp>
    </p:spTree>
    <p:extLst>
      <p:ext uri="{BB962C8B-B14F-4D97-AF65-F5344CB8AC3E}">
        <p14:creationId xmlns:p14="http://schemas.microsoft.com/office/powerpoint/2010/main" val="410792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What Can You Do for Your Donors?  Here are some suggestions that have been discussed by the AFP Foundation for Philanthropy Fundraising Board.</a:t>
            </a:r>
          </a:p>
          <a:p>
            <a:endParaRPr lang="en-US" dirty="0"/>
          </a:p>
          <a:p>
            <a:pPr marL="171450" indent="-171450">
              <a:buFont typeface="Arial" panose="020B0604020202020204" pitchFamily="34" charset="0"/>
              <a:buChar char="•"/>
            </a:pPr>
            <a:r>
              <a:rPr lang="en-US" sz="1200" dirty="0"/>
              <a:t>Solicit chapter board members to reach 100% Board Participation. This is a ten star requirement! </a:t>
            </a:r>
          </a:p>
          <a:p>
            <a:pPr marL="171450" indent="-171450">
              <a:buFont typeface="Arial" panose="020B0604020202020204" pitchFamily="34" charset="0"/>
              <a:buChar char="•"/>
            </a:pPr>
            <a:r>
              <a:rPr lang="en-US" sz="1200" dirty="0"/>
              <a:t>Host a Virtual donor reception </a:t>
            </a:r>
          </a:p>
          <a:p>
            <a:pPr marL="171450" indent="-171450">
              <a:buFont typeface="Arial" panose="020B0604020202020204" pitchFamily="34" charset="0"/>
              <a:buChar char="•"/>
            </a:pPr>
            <a:r>
              <a:rPr lang="en-US" sz="1200" dirty="0"/>
              <a:t>Recognize BTC donors at chapter educational events / National Philanthropy Day</a:t>
            </a:r>
          </a:p>
          <a:p>
            <a:pPr marL="171450" indent="-171450">
              <a:buFont typeface="Arial" panose="020B0604020202020204" pitchFamily="34" charset="0"/>
              <a:buChar char="•"/>
            </a:pPr>
            <a:r>
              <a:rPr lang="en-US" sz="1200" dirty="0"/>
              <a:t>Send thank you emails to donors each month</a:t>
            </a:r>
          </a:p>
          <a:p>
            <a:pPr marL="171450" indent="-171450">
              <a:buFont typeface="Arial" panose="020B0604020202020204" pitchFamily="34" charset="0"/>
              <a:buChar char="•"/>
            </a:pPr>
            <a:r>
              <a:rPr lang="en-US" sz="1200" dirty="0"/>
              <a:t>Engage board members to personally solicit members to make/upgrade gift </a:t>
            </a:r>
          </a:p>
          <a:p>
            <a:pPr marL="171450" indent="-171450">
              <a:buFont typeface="Arial" panose="020B0604020202020204" pitchFamily="34" charset="0"/>
              <a:buChar char="•"/>
            </a:pPr>
            <a:r>
              <a:rPr lang="en-US" sz="1200" dirty="0"/>
              <a:t>Profile your Chamberlain scholars in communications and appeals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Identify Chamberlain scholars in your chapter: what was their experience? How has it impacted their careers? Are they a donor?</a:t>
            </a:r>
          </a:p>
          <a:p>
            <a:pPr marL="171450" indent="-171450">
              <a:buFont typeface="Arial" panose="020B0604020202020204" pitchFamily="34" charset="0"/>
              <a:buChar char="•"/>
            </a:pPr>
            <a:r>
              <a:rPr lang="en-US" sz="1200" dirty="0"/>
              <a:t>Create a communications calendar for BTC. We have an example of one on the BTC Toolkit. This will help your chapter have consistent communications (I suggest highlighting the ICON &amp; LEAD matching campaigns!)</a:t>
            </a: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21</a:t>
            </a:fld>
            <a:endParaRPr lang="en-US"/>
          </a:p>
        </p:txBody>
      </p:sp>
    </p:spTree>
    <p:extLst>
      <p:ext uri="{BB962C8B-B14F-4D97-AF65-F5344CB8AC3E}">
        <p14:creationId xmlns:p14="http://schemas.microsoft.com/office/powerpoint/2010/main" val="408993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David</a:t>
            </a:r>
          </a:p>
          <a:p>
            <a:endParaRPr lang="en-US" baseline="0" dirty="0"/>
          </a:p>
          <a:p>
            <a:r>
              <a:rPr lang="en-US" baseline="0" dirty="0"/>
              <a:t>The Foundation has continued partnerships with four prestigious organizations that will help you run your BE the CAUSE Campaign at the chapter level.  </a:t>
            </a:r>
          </a:p>
          <a:p>
            <a:endParaRPr lang="en-US" baseline="0" dirty="0"/>
          </a:p>
          <a:p>
            <a:r>
              <a:rPr lang="en-US" baseline="0" dirty="0"/>
              <a:t>A special thank you to Blackbaud for partnering with the AFP Foundation. This year, we are thrilled to announce they are continuing their support and the Good Takeover Challenge will provide a $10 match to the first 1,000 donors who give a gift of at least $20 during the three days of ICON.</a:t>
            </a:r>
          </a:p>
          <a:p>
            <a:endParaRPr lang="en-US" baseline="0" dirty="0"/>
          </a:p>
          <a:p>
            <a:r>
              <a:rPr lang="en-US" baseline="0" dirty="0"/>
              <a:t>Just like last year, we will send out an all-member email about the match, on the first and third day of ICON.  April 27-29, 2025.</a:t>
            </a:r>
          </a:p>
          <a:p>
            <a:endParaRPr lang="en-US" baseline="0" dirty="0"/>
          </a:p>
          <a:p>
            <a:r>
              <a:rPr lang="en-US" baseline="0" dirty="0"/>
              <a:t>It would be great to send out an announcement about this match from your chapter to your members to compliment the email that the Foundation will send.</a:t>
            </a:r>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22</a:t>
            </a:fld>
            <a:endParaRPr lang="en-US"/>
          </a:p>
        </p:txBody>
      </p:sp>
    </p:spTree>
    <p:extLst>
      <p:ext uri="{BB962C8B-B14F-4D97-AF65-F5344CB8AC3E}">
        <p14:creationId xmlns:p14="http://schemas.microsoft.com/office/powerpoint/2010/main" val="67978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also secured a match for AFP LEAD brought to you by Hazen/HILT.</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23</a:t>
            </a:fld>
            <a:endParaRPr lang="en-US"/>
          </a:p>
        </p:txBody>
      </p:sp>
    </p:spTree>
    <p:extLst>
      <p:ext uri="{BB962C8B-B14F-4D97-AF65-F5344CB8AC3E}">
        <p14:creationId xmlns:p14="http://schemas.microsoft.com/office/powerpoint/2010/main" val="500440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As Ayat mentioned, Catapult provides in kind support by calling 4,000 lapsed donors annually.</a:t>
            </a:r>
          </a:p>
          <a:p>
            <a:endParaRPr lang="en-US" dirty="0"/>
          </a:p>
          <a:p>
            <a:r>
              <a:rPr lang="en-US" dirty="0"/>
              <a:t>Give by Cell provides in kind support by offering the mobile giving platform to the Foundation for Philanthropy.</a:t>
            </a:r>
          </a:p>
        </p:txBody>
      </p:sp>
      <p:sp>
        <p:nvSpPr>
          <p:cNvPr id="4" name="Slide Number Placeholder 3"/>
          <p:cNvSpPr>
            <a:spLocks noGrp="1"/>
          </p:cNvSpPr>
          <p:nvPr>
            <p:ph type="sldNum" sz="quarter" idx="5"/>
          </p:nvPr>
        </p:nvSpPr>
        <p:spPr/>
        <p:txBody>
          <a:bodyPr/>
          <a:lstStyle/>
          <a:p>
            <a:fld id="{8491EE7E-4FC6-4373-BF83-623A8D5AE159}" type="slidenum">
              <a:rPr lang="en-US" smtClean="0"/>
              <a:t>24</a:t>
            </a:fld>
            <a:endParaRPr lang="en-US"/>
          </a:p>
        </p:txBody>
      </p:sp>
    </p:spTree>
    <p:extLst>
      <p:ext uri="{BB962C8B-B14F-4D97-AF65-F5344CB8AC3E}">
        <p14:creationId xmlns:p14="http://schemas.microsoft.com/office/powerpoint/2010/main" val="360055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David</a:t>
            </a:r>
          </a:p>
          <a:p>
            <a:endParaRPr lang="en-US" sz="1200" dirty="0"/>
          </a:p>
          <a:p>
            <a:r>
              <a:rPr lang="en-US" sz="1200" dirty="0"/>
              <a:t>Opportunity to have a FND Board member to come and speak to your chapter board or members</a:t>
            </a:r>
          </a:p>
          <a:p>
            <a:endParaRPr lang="en-US" sz="1200" dirty="0"/>
          </a:p>
          <a:p>
            <a:r>
              <a:rPr lang="en-US" sz="1200" dirty="0"/>
              <a:t>Last year the Foundation reach out to 90 chapters in 2024 and have plans to reach out to 102 in 2025.  If you would like to be proactive about a presentation, please reach out to Ann and Ayat and then can get you connected to a board member.</a:t>
            </a:r>
          </a:p>
          <a:p>
            <a:endParaRPr lang="en-US" sz="1200" dirty="0"/>
          </a:p>
          <a:p>
            <a:r>
              <a:rPr lang="en-US" sz="1200" dirty="0"/>
              <a:t>Invite  a board meeting to talk about the Foundation about our impact</a:t>
            </a:r>
          </a:p>
          <a:p>
            <a:pPr lvl="1"/>
            <a:r>
              <a:rPr lang="en-US" sz="1200" dirty="0"/>
              <a:t>The good news is there are board members that are excited and eager to come in and speak</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25</a:t>
            </a:fld>
            <a:endParaRPr lang="en-US"/>
          </a:p>
        </p:txBody>
      </p:sp>
    </p:spTree>
    <p:extLst>
      <p:ext uri="{BB962C8B-B14F-4D97-AF65-F5344CB8AC3E}">
        <p14:creationId xmlns:p14="http://schemas.microsoft.com/office/powerpoint/2010/main" val="218972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David</a:t>
            </a:r>
          </a:p>
          <a:p>
            <a:endParaRPr lang="en-US" sz="1200" dirty="0"/>
          </a:p>
          <a:p>
            <a:r>
              <a:rPr lang="en-US" sz="1200" dirty="0"/>
              <a:t>Facilitate any questions.</a:t>
            </a:r>
          </a:p>
          <a:p>
            <a:endParaRPr lang="en-US" sz="1200" dirty="0"/>
          </a:p>
          <a:p>
            <a:r>
              <a:rPr lang="en-US" sz="1200" dirty="0"/>
              <a:t>Pause and see if anyone has a question or comment.</a:t>
            </a:r>
          </a:p>
          <a:p>
            <a:endParaRPr lang="en-US" sz="1200" dirty="0"/>
          </a:p>
          <a:p>
            <a:r>
              <a:rPr lang="en-US" sz="1200" dirty="0"/>
              <a:t>Sample questions to ask</a:t>
            </a:r>
          </a:p>
          <a:p>
            <a:pPr marL="171450" indent="-171450">
              <a:buFont typeface="Arial" panose="020B0604020202020204" pitchFamily="34" charset="0"/>
              <a:buChar char="•"/>
            </a:pPr>
            <a:r>
              <a:rPr lang="en-US" sz="1200" dirty="0"/>
              <a:t>Knowing that there is a match over the dates of AFP ICON, do you have any suggestions for what has worked well in the past to promote it from the chapter level.</a:t>
            </a:r>
          </a:p>
          <a:p>
            <a:pPr marL="171450" indent="-171450">
              <a:buFont typeface="Arial" panose="020B0604020202020204" pitchFamily="34" charset="0"/>
              <a:buChar char="•"/>
            </a:pPr>
            <a:r>
              <a:rPr lang="en-US" sz="1200" dirty="0"/>
              <a:t>Knowing that last year was tough, especially with the database conversion, anyone have any suggestions for overcoming challenges?</a:t>
            </a:r>
          </a:p>
          <a:p>
            <a:endParaRPr lang="en-US" sz="1200" dirty="0"/>
          </a:p>
          <a:p>
            <a:r>
              <a:rPr lang="en-US" sz="1200" dirty="0"/>
              <a:t>When done, thank everyone for taking on this leadership role for AFP.  </a:t>
            </a:r>
          </a:p>
        </p:txBody>
      </p:sp>
      <p:sp>
        <p:nvSpPr>
          <p:cNvPr id="4" name="Slide Number Placeholder 3"/>
          <p:cNvSpPr>
            <a:spLocks noGrp="1"/>
          </p:cNvSpPr>
          <p:nvPr>
            <p:ph type="sldNum" sz="quarter" idx="5"/>
          </p:nvPr>
        </p:nvSpPr>
        <p:spPr/>
        <p:txBody>
          <a:bodyPr/>
          <a:lstStyle/>
          <a:p>
            <a:fld id="{8491EE7E-4FC6-4373-BF83-623A8D5AE159}" type="slidenum">
              <a:rPr lang="en-US" smtClean="0"/>
              <a:t>26</a:t>
            </a:fld>
            <a:endParaRPr lang="en-US"/>
          </a:p>
        </p:txBody>
      </p:sp>
    </p:spTree>
    <p:extLst>
      <p:ext uri="{BB962C8B-B14F-4D97-AF65-F5344CB8AC3E}">
        <p14:creationId xmlns:p14="http://schemas.microsoft.com/office/powerpoint/2010/main" val="239634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David</a:t>
            </a:r>
          </a:p>
          <a:p>
            <a:endParaRPr lang="en-US" sz="1200" dirty="0"/>
          </a:p>
          <a:p>
            <a:r>
              <a:rPr lang="en-US" sz="1200" dirty="0"/>
              <a:t>And</a:t>
            </a:r>
            <a:r>
              <a:rPr lang="en-US" sz="1200" baseline="0" dirty="0"/>
              <a:t> we have two staff in the foundation that you will work with throughout the year.</a:t>
            </a:r>
          </a:p>
          <a:p>
            <a:r>
              <a:rPr lang="en-US" sz="1200" baseline="0" dirty="0"/>
              <a:t>Ann</a:t>
            </a:r>
          </a:p>
          <a:p>
            <a:r>
              <a:rPr lang="en-US" sz="1200" baseline="0" dirty="0"/>
              <a:t>Ayat</a:t>
            </a:r>
          </a:p>
        </p:txBody>
      </p:sp>
      <p:sp>
        <p:nvSpPr>
          <p:cNvPr id="4" name="Slide Number Placeholder 3"/>
          <p:cNvSpPr>
            <a:spLocks noGrp="1"/>
          </p:cNvSpPr>
          <p:nvPr>
            <p:ph type="sldNum" sz="quarter" idx="5"/>
          </p:nvPr>
        </p:nvSpPr>
        <p:spPr/>
        <p:txBody>
          <a:bodyPr/>
          <a:lstStyle/>
          <a:p>
            <a:fld id="{B451096A-75D1-4108-BFCF-E4025A1914DC}" type="slidenum">
              <a:rPr lang="en-US" smtClean="0"/>
              <a:t>27</a:t>
            </a:fld>
            <a:endParaRPr lang="en-US"/>
          </a:p>
        </p:txBody>
      </p:sp>
    </p:spTree>
    <p:extLst>
      <p:ext uri="{BB962C8B-B14F-4D97-AF65-F5344CB8AC3E}">
        <p14:creationId xmlns:p14="http://schemas.microsoft.com/office/powerpoint/2010/main" val="252800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The objectives of this webinar is to:</a:t>
            </a:r>
          </a:p>
          <a:p>
            <a:pPr marL="232943" indent="-232943">
              <a:buAutoNum type="arabicPeriod"/>
            </a:pPr>
            <a:r>
              <a:rPr lang="en-US" dirty="0"/>
              <a:t>Tell you about the Foundation for Philanthropy</a:t>
            </a:r>
          </a:p>
          <a:p>
            <a:pPr marL="465887" lvl="1"/>
            <a:r>
              <a:rPr lang="en-US" dirty="0"/>
              <a:t>1. What is the Foundation for Philanthropy and how is it different than AFP</a:t>
            </a:r>
          </a:p>
          <a:p>
            <a:pPr marL="465887" lvl="1"/>
            <a:r>
              <a:rPr lang="en-US" dirty="0"/>
              <a:t>2. We want to show you the true impact of what the Foundation does</a:t>
            </a:r>
          </a:p>
          <a:p>
            <a:pPr marL="465887" lvl="1"/>
            <a:r>
              <a:rPr lang="en-US" dirty="0"/>
              <a:t>3. We want to be clear about our fundraising priorities, as well as our methods, for full transparency while working with you</a:t>
            </a:r>
          </a:p>
          <a:p>
            <a:pPr marL="232943" indent="-232943">
              <a:buAutoNum type="arabicPeriod"/>
            </a:pPr>
            <a:r>
              <a:rPr lang="en-US" dirty="0"/>
              <a:t>BE the CAUSE</a:t>
            </a:r>
          </a:p>
          <a:p>
            <a:pPr marL="698830" lvl="1" indent="-232943">
              <a:buAutoNum type="arabicPeriod"/>
            </a:pPr>
            <a:r>
              <a:rPr lang="en-US" dirty="0"/>
              <a:t>BTC is the Foundation for Philanthropy’s annual fund</a:t>
            </a:r>
          </a:p>
          <a:p>
            <a:pPr marL="698830" lvl="1" indent="-232943">
              <a:buAutoNum type="arabicPeriod"/>
            </a:pPr>
            <a:r>
              <a:rPr lang="en-US" dirty="0"/>
              <a:t>Supports so much of what we do – scholarships, grant backs, networking opportunities, professional development and more! We’ll go into detail later.</a:t>
            </a:r>
          </a:p>
          <a:p>
            <a:pPr marL="698830" lvl="1" indent="-232943">
              <a:buAutoNum type="arabicPeriod"/>
            </a:pPr>
            <a:r>
              <a:rPr lang="en-US" dirty="0"/>
              <a:t>BE the CAUSE is one of the priorities of Foundation Development Chairs</a:t>
            </a:r>
          </a:p>
          <a:p>
            <a:pPr marL="232943" indent="-232943">
              <a:buAutoNum type="arabicPeriod"/>
            </a:pPr>
            <a:r>
              <a:rPr lang="en-US" dirty="0"/>
              <a:t>Support</a:t>
            </a:r>
          </a:p>
          <a:p>
            <a:pPr marL="698830" lvl="1" indent="-232943">
              <a:buAutoNum type="arabicPeriod"/>
            </a:pPr>
            <a:r>
              <a:rPr lang="en-US" dirty="0"/>
              <a:t>What exactly is the role of the Foundation Development Chair?</a:t>
            </a:r>
          </a:p>
          <a:p>
            <a:pPr marL="698830" lvl="1" indent="-232943">
              <a:buAutoNum type="arabicPeriod"/>
            </a:pPr>
            <a:r>
              <a:rPr lang="en-US" dirty="0"/>
              <a:t>What the Foundation does all year to provide you with support, resources, content and more!</a:t>
            </a:r>
          </a:p>
        </p:txBody>
      </p:sp>
      <p:sp>
        <p:nvSpPr>
          <p:cNvPr id="4" name="Slide Number Placeholder 3"/>
          <p:cNvSpPr>
            <a:spLocks noGrp="1"/>
          </p:cNvSpPr>
          <p:nvPr>
            <p:ph type="sldNum" sz="quarter" idx="5"/>
          </p:nvPr>
        </p:nvSpPr>
        <p:spPr/>
        <p:txBody>
          <a:bodyPr/>
          <a:lstStyle/>
          <a:p>
            <a:fld id="{8491EE7E-4FC6-4373-BF83-623A8D5AE159}" type="slidenum">
              <a:rPr lang="en-US" smtClean="0"/>
              <a:t>3</a:t>
            </a:fld>
            <a:endParaRPr lang="en-US"/>
          </a:p>
        </p:txBody>
      </p:sp>
    </p:spTree>
    <p:extLst>
      <p:ext uri="{BB962C8B-B14F-4D97-AF65-F5344CB8AC3E}">
        <p14:creationId xmlns:p14="http://schemas.microsoft.com/office/powerpoint/2010/main" val="91573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pPr marL="698830" lvl="1" indent="-232943">
              <a:buAutoNum type="arabicPeriod"/>
            </a:pPr>
            <a:r>
              <a:rPr lang="en-US" dirty="0"/>
              <a:t>What IS the Foundation for Philanthropy?</a:t>
            </a:r>
          </a:p>
          <a:p>
            <a:pPr marL="1164717" lvl="2" indent="-232943">
              <a:buAutoNum type="arabicPeriod"/>
            </a:pPr>
            <a:r>
              <a:rPr lang="en-US" dirty="0"/>
              <a:t>We are an independent 501 c(3)</a:t>
            </a:r>
          </a:p>
          <a:p>
            <a:pPr marL="1164717" lvl="2" indent="-232943">
              <a:buAutoNum type="arabicPeriod"/>
            </a:pPr>
            <a:r>
              <a:rPr lang="en-US" dirty="0"/>
              <a:t>AFP is a membership organization that is classified as a 501 (c) 6</a:t>
            </a:r>
          </a:p>
          <a:p>
            <a:pPr marL="1164717" lvl="2" indent="-232943">
              <a:buAutoNum type="arabicPeriod"/>
            </a:pPr>
            <a:r>
              <a:rPr lang="en-US" dirty="0"/>
              <a:t>We operate in tandem but we are a purely nonprofit organization that relies on donations to make impact in our profession</a:t>
            </a:r>
          </a:p>
          <a:p>
            <a:pPr lvl="2"/>
            <a:r>
              <a:rPr lang="en-US" dirty="0"/>
              <a:t>4. We do not fund any AFP operations.</a:t>
            </a:r>
          </a:p>
          <a:p>
            <a:pPr lvl="2"/>
            <a:r>
              <a:rPr lang="en-US" dirty="0"/>
              <a:t>5. No membership dues are used by the Foundation</a:t>
            </a:r>
          </a:p>
        </p:txBody>
      </p:sp>
      <p:sp>
        <p:nvSpPr>
          <p:cNvPr id="4" name="Slide Number Placeholder 3"/>
          <p:cNvSpPr>
            <a:spLocks noGrp="1"/>
          </p:cNvSpPr>
          <p:nvPr>
            <p:ph type="sldNum" sz="quarter" idx="5"/>
          </p:nvPr>
        </p:nvSpPr>
        <p:spPr/>
        <p:txBody>
          <a:bodyPr/>
          <a:lstStyle/>
          <a:p>
            <a:fld id="{8491EE7E-4FC6-4373-BF83-623A8D5AE159}" type="slidenum">
              <a:rPr lang="en-US" smtClean="0"/>
              <a:t>4</a:t>
            </a:fld>
            <a:endParaRPr lang="en-US"/>
          </a:p>
        </p:txBody>
      </p:sp>
    </p:spTree>
    <p:extLst>
      <p:ext uri="{BB962C8B-B14F-4D97-AF65-F5344CB8AC3E}">
        <p14:creationId xmlns:p14="http://schemas.microsoft.com/office/powerpoint/2010/main" val="267574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Tell you a bit about the Foundation’s priorities and our case for support. A couple of years ago, the Foundation developed a new Case for Support.  Through that process, we identified four priority areas that support the Foundation’s mission to enhance philanthropy and volunteerism for the benefit of all those who lead, serve and support nonprofit institutions.</a:t>
            </a:r>
          </a:p>
          <a:p>
            <a:endParaRPr lang="en-US" dirty="0"/>
          </a:p>
          <a:p>
            <a:r>
              <a:rPr lang="en-US" dirty="0"/>
              <a:t>The priorities are:</a:t>
            </a:r>
          </a:p>
          <a:p>
            <a:endParaRPr lang="en-US" dirty="0"/>
          </a:p>
          <a:p>
            <a:pPr marL="232943" indent="-232943">
              <a:buAutoNum type="arabicPeriod"/>
            </a:pPr>
            <a:r>
              <a:rPr lang="en-US" dirty="0"/>
              <a:t>Leadership Development</a:t>
            </a:r>
          </a:p>
          <a:p>
            <a:pPr marL="232943" indent="-232943" defTabSz="931774">
              <a:buFontTx/>
              <a:buAutoNum type="arabicPeriod"/>
              <a:defRPr/>
            </a:pPr>
            <a:r>
              <a:rPr lang="en-US" dirty="0"/>
              <a:t>IDEA</a:t>
            </a:r>
          </a:p>
          <a:p>
            <a:pPr marL="232943" indent="-232943">
              <a:buAutoNum type="arabicPeriod"/>
            </a:pPr>
            <a:r>
              <a:rPr lang="en-US" dirty="0"/>
              <a:t>Ethics</a:t>
            </a:r>
          </a:p>
          <a:p>
            <a:pPr defTabSz="931774">
              <a:defRPr/>
            </a:pPr>
            <a:r>
              <a:rPr lang="en-US" dirty="0"/>
              <a:t>4.   Research</a:t>
            </a:r>
          </a:p>
          <a:p>
            <a:endParaRPr lang="en-US" dirty="0"/>
          </a:p>
          <a:p>
            <a:pPr marL="232943" indent="-232943">
              <a:buAutoNum type="arabicPeriod"/>
            </a:pPr>
            <a:r>
              <a:rPr lang="en-US" dirty="0"/>
              <a:t>Leadership Development -- our Goal is to Attract and Develop Fundraising Leaders. We have several leadership development initiatives that you have probably heard about. AFP LEAD (formerly Leadership Academy) is a Foundation-funded event. Scholarships are available through Blackbaud and Levy.  We also offer a Chamberlain Scholar for AFP ICON to every single chapter every single year so those individuals have an opportunity to attend the largest fundraising conference in the world and have educational, networking, and leadership development opportunities. We also have a new initiative, titled the Leadership Development Program that will directly address the growing issue of the Boomer generation retiring and the lack of qualified leaders in fundraising to take their places. It includes the Leadership Institute program and AFP Catalyst, a new program for senior leaders happening at ICON this year. This initiative isn’t funded through our annual fund, BTC, but through major gift efforts.</a:t>
            </a:r>
          </a:p>
          <a:p>
            <a:pPr marL="232943" indent="-232943" defTabSz="931774">
              <a:buFontTx/>
              <a:buAutoNum type="arabicPeriod"/>
              <a:defRPr/>
            </a:pPr>
            <a:endParaRPr lang="en-US" dirty="0"/>
          </a:p>
          <a:p>
            <a:pPr marL="232943" indent="-232943" defTabSz="931774">
              <a:buFontTx/>
              <a:buAutoNum type="arabicPeriod" startAt="2"/>
              <a:defRPr/>
            </a:pPr>
            <a:r>
              <a:rPr lang="en-US" dirty="0"/>
              <a:t>Our work with Inclusion, Diversity, Equity and Access is really focused on building a Stronger Sector Through a More Diverse Workforce. Both AFP and the Foundation for Philanthropy have many initiatives that fall under the IDEA umbrella, and we’ll talk more about those later. Diversity Scholarships, WII mentoring.</a:t>
            </a:r>
          </a:p>
          <a:p>
            <a:pPr marL="232943" indent="-232943" defTabSz="931774">
              <a:buFontTx/>
              <a:buAutoNum type="arabicPeriod" startAt="2"/>
              <a:defRPr/>
            </a:pPr>
            <a:endParaRPr lang="en-US" dirty="0"/>
          </a:p>
          <a:p>
            <a:pPr marL="232943" indent="-232943" defTabSz="931774">
              <a:buFontTx/>
              <a:buAutoNum type="arabicPeriod" startAt="2"/>
              <a:defRPr/>
            </a:pPr>
            <a:r>
              <a:rPr lang="en-US" dirty="0"/>
              <a:t>Ethics pillar is focused on helping to renew Public Trust in Charitable Organizations. Hopefully, you have heard of AFP Ethics Awareness Month that the Foundation helps to fund, largely through endowment funds.  </a:t>
            </a:r>
          </a:p>
          <a:p>
            <a:endParaRPr lang="en-US" dirty="0"/>
          </a:p>
          <a:p>
            <a:r>
              <a:rPr lang="en-US" dirty="0"/>
              <a:t>4.   Our final pillar is Supporting Research on Critical Issues in Fundraising.  We are funding critical research that supports the fundraising profession, such as the FEP, which provides vital data that helps all of us in the fundraising profession. The Research Council moved under the Foundation umbrella in 2022, and we fund much of this research through endowed funds and gifts including the </a:t>
            </a:r>
            <a:r>
              <a:rPr lang="en-US" dirty="0" err="1"/>
              <a:t>Skystone</a:t>
            </a:r>
            <a:r>
              <a:rPr lang="en-US" dirty="0"/>
              <a:t> Ryan Prize given to an author of a book that advances understanding of fundraising and philanthropy, Bill Levis Research Grants for new academic research, and FEP.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5</a:t>
            </a:fld>
            <a:endParaRPr lang="en-US"/>
          </a:p>
        </p:txBody>
      </p:sp>
    </p:spTree>
    <p:extLst>
      <p:ext uri="{BB962C8B-B14F-4D97-AF65-F5344CB8AC3E}">
        <p14:creationId xmlns:p14="http://schemas.microsoft.com/office/powerpoint/2010/main" val="106580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Here a chart of our 4 pillars. As you can see scholarships are an important aspect of our work.  In 2024 we provide a total of 218 scholarships to AFP members. That includes: </a:t>
            </a:r>
          </a:p>
          <a:p>
            <a:endParaRPr lang="en-US" dirty="0"/>
          </a:p>
          <a:p>
            <a:r>
              <a:rPr lang="en-US" dirty="0"/>
              <a:t>105 Chamberlain Scholars (first-time conference attendees to the AFP ICON)</a:t>
            </a:r>
          </a:p>
          <a:p>
            <a:r>
              <a:rPr lang="en-US" dirty="0"/>
              <a:t>90 Diverse Communities and Blackbaud Diversity Scholars to the AFP ICON and LEAD</a:t>
            </a:r>
          </a:p>
          <a:p>
            <a:r>
              <a:rPr lang="en-US" dirty="0"/>
              <a:t>14 Collegiate Scholars funded by Marjorie K. &amp; Stephen M. Levy</a:t>
            </a:r>
          </a:p>
          <a:p>
            <a:r>
              <a:rPr lang="en-US" dirty="0"/>
              <a:t>9 Scholarships for AFP ICON through the AFP/Alford Group Women’s Mentoring Program </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6</a:t>
            </a:fld>
            <a:endParaRPr lang="en-US"/>
          </a:p>
        </p:txBody>
      </p:sp>
    </p:spTree>
    <p:extLst>
      <p:ext uri="{BB962C8B-B14F-4D97-AF65-F5344CB8AC3E}">
        <p14:creationId xmlns:p14="http://schemas.microsoft.com/office/powerpoint/2010/main" val="245780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To support the mission, we have several fundraising priorities and strategies. </a:t>
            </a:r>
          </a:p>
          <a:p>
            <a:endParaRPr lang="en-US" dirty="0"/>
          </a:p>
          <a:p>
            <a:endParaRPr lang="en-US" dirty="0"/>
          </a:p>
          <a:p>
            <a:pPr marL="171450" indent="-171450">
              <a:buFontTx/>
              <a:buChar char="-"/>
            </a:pPr>
            <a:r>
              <a:rPr lang="en-US" dirty="0"/>
              <a:t>BTC is our annual fund, and we truly rely on help from our FDC’s to achieve our goals. </a:t>
            </a:r>
          </a:p>
          <a:p>
            <a:pPr marL="171450" indent="-171450">
              <a:buFontTx/>
              <a:buChar char="-"/>
            </a:pPr>
            <a:r>
              <a:rPr lang="en-US" dirty="0"/>
              <a:t>We also have the Chapter Impact program where the Foundation asks AFP Chapters to consider a gift from their budget to support the fundraising profession.  Chapters can designate for a specific area of support or provide unrestricted funds for the Foundation to determine where the funds should be best directed.  The areas of focus that the chapters can choose are Leadership development, IDEA, Chamberlain Scholarships, or Unrestricted. There is a $50 minimum gift to meet the 10-star requirements, and the chapter can make their gift via mail, email, over the phone, or online. The online link is on the BTC toolkit. </a:t>
            </a:r>
          </a:p>
          <a:p>
            <a:pPr marL="171450" indent="-171450">
              <a:buFontTx/>
              <a:buChar char="-"/>
            </a:pPr>
            <a:r>
              <a:rPr lang="en-US" dirty="0"/>
              <a:t>We also have a major gift program that we are working to grow.  Major Gifts </a:t>
            </a:r>
            <a:r>
              <a:rPr lang="en-US" b="0" i="0" dirty="0"/>
              <a:t>from </a:t>
            </a:r>
            <a:r>
              <a:rPr lang="en-US" sz="1200" b="0" i="0" dirty="0">
                <a:solidFill>
                  <a:srgbClr val="FF0000"/>
                </a:solidFill>
              </a:rPr>
              <a:t>individual, chapters, corporations, and foundations </a:t>
            </a:r>
            <a:r>
              <a:rPr lang="en-US" dirty="0"/>
              <a:t>help to fund things such as the Leadership Development Program that was mentioned earlier. </a:t>
            </a:r>
          </a:p>
          <a:p>
            <a:pPr marL="628650" lvl="1" indent="-171450">
              <a:buFontTx/>
              <a:buChar char="-"/>
            </a:pPr>
            <a:r>
              <a:rPr lang="en-US" dirty="0"/>
              <a:t>I do want to take a quick moment to thank the chapters that have made major gifts – they are CA, Orange County, NJ,  NYC, OH, Central, and OH, Greater Cincinnati</a:t>
            </a:r>
          </a:p>
          <a:p>
            <a:r>
              <a:rPr lang="en-US" dirty="0"/>
              <a:t>- And the foundation has many donors who make gifts that are endowed in perpetuity to help fund scholarships, Ethics Month, and other areas like ICON, LEAD, Ethics – whatever the donor is most passionate about. </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7</a:t>
            </a:fld>
            <a:endParaRPr lang="en-US"/>
          </a:p>
        </p:txBody>
      </p:sp>
    </p:spTree>
    <p:extLst>
      <p:ext uri="{BB962C8B-B14F-4D97-AF65-F5344CB8AC3E}">
        <p14:creationId xmlns:p14="http://schemas.microsoft.com/office/powerpoint/2010/main" val="16348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Ann – So what is the BTC and what does it impact?</a:t>
            </a:r>
          </a:p>
          <a:p>
            <a:pPr defTabSz="931774">
              <a:defRPr/>
            </a:pPr>
            <a:endParaRPr lang="en-US" dirty="0"/>
          </a:p>
          <a:p>
            <a:r>
              <a:rPr lang="en-US" dirty="0"/>
              <a:t>As mentioned previously, BTC is Our annual fund</a:t>
            </a:r>
          </a:p>
          <a:p>
            <a:pPr marL="174708" indent="-174708">
              <a:buFontTx/>
              <a:buChar char="-"/>
            </a:pPr>
            <a:r>
              <a:rPr lang="en-US" dirty="0"/>
              <a:t>Supports scholarships – 218 in 2024! Scholarships support young professionals, diverse fundraisers, first time ICON attendees, and many more. </a:t>
            </a:r>
          </a:p>
          <a:p>
            <a:pPr marL="174708" indent="-174708">
              <a:buFontTx/>
              <a:buChar char="-"/>
            </a:pPr>
            <a:r>
              <a:rPr lang="en-US" dirty="0"/>
              <a:t>It also supports the chapter Grant Back program: </a:t>
            </a:r>
            <a:r>
              <a:rPr lang="en-US" sz="1200" dirty="0"/>
              <a:t>a portion of the funds raised goes DIRECTLY back to your chapter – so you can make an impact in your community while also supporting the entire profession</a:t>
            </a:r>
            <a:endParaRPr lang="en-US" dirty="0"/>
          </a:p>
          <a:p>
            <a:pPr marL="174708" indent="-174708">
              <a:buFontTx/>
              <a:buChar char="-"/>
            </a:pPr>
            <a:r>
              <a:rPr lang="en-US" dirty="0"/>
              <a:t>We’ll go into greater detail about these later  </a:t>
            </a:r>
          </a:p>
          <a:p>
            <a:pPr marL="174708" indent="-174708">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there is the </a:t>
            </a:r>
            <a:r>
              <a:rPr lang="en-US" sz="1200" dirty="0"/>
              <a:t>Foundation Grant Back Program: a portion of the funds raised goes DIRECTLY back to your chapter – so you can make an impact in your community while also supporting the entire profession</a:t>
            </a:r>
          </a:p>
          <a:p>
            <a:pPr defTabSz="931774">
              <a:defRPr/>
            </a:pPr>
            <a:endParaRPr lang="en-US" dirty="0"/>
          </a:p>
          <a:p>
            <a:pPr defTabSz="931774">
              <a:defRPr/>
            </a:pPr>
            <a:r>
              <a:rPr lang="en-US" dirty="0"/>
              <a:t>So why is it important to support this campaign? Because BTC positively impacts AFP members, your local communities, the entire profession and YOU through programs that help fundraisers to be better able to serve the nonprofits they work for and also their local communities.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8</a:t>
            </a:fld>
            <a:endParaRPr lang="en-US"/>
          </a:p>
        </p:txBody>
      </p:sp>
    </p:spTree>
    <p:extLst>
      <p:ext uri="{BB962C8B-B14F-4D97-AF65-F5344CB8AC3E}">
        <p14:creationId xmlns:p14="http://schemas.microsoft.com/office/powerpoint/2010/main" val="410460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Ann</a:t>
            </a:r>
          </a:p>
          <a:p>
            <a:endParaRPr lang="en-US" b="0" dirty="0"/>
          </a:p>
          <a:p>
            <a:r>
              <a:rPr lang="en-US" b="0" u="none" dirty="0">
                <a:solidFill>
                  <a:srgbClr val="FF0000"/>
                </a:solidFill>
                <a:highlight>
                  <a:srgbClr val="FFFF00"/>
                </a:highlight>
              </a:rPr>
              <a:t>First I want to thank all of the chapters that participated in 2024.  It was a successful year thanks to your efforts to encourage support from Chapter members. </a:t>
            </a:r>
          </a:p>
          <a:p>
            <a:endParaRPr lang="en-US" b="0" u="none" dirty="0">
              <a:solidFill>
                <a:srgbClr val="FF0000"/>
              </a:solidFill>
              <a:highlight>
                <a:srgbClr val="FFFF00"/>
              </a:highlight>
            </a:endParaRPr>
          </a:p>
          <a:p>
            <a:r>
              <a:rPr lang="en-US" b="0" u="none" dirty="0">
                <a:solidFill>
                  <a:srgbClr val="FF0000"/>
                </a:solidFill>
                <a:highlight>
                  <a:srgbClr val="FFFF00"/>
                </a:highlight>
              </a:rPr>
              <a:t>Last year, BTC raised $1,738,989 </a:t>
            </a:r>
            <a:r>
              <a:rPr lang="en-US" b="0" dirty="0">
                <a:solidFill>
                  <a:srgbClr val="FF0000"/>
                </a:solidFill>
              </a:rPr>
              <a:t>overall </a:t>
            </a:r>
            <a:r>
              <a:rPr lang="en-US" b="0" dirty="0"/>
              <a:t>for the Foundation which includes in kind support of $201,500 and a $900,000 grant that we received from Fidelity Charitable Catalyst Fund. </a:t>
            </a:r>
          </a:p>
          <a:p>
            <a:endParaRPr lang="en-US" b="0" dirty="0"/>
          </a:p>
          <a:p>
            <a:r>
              <a:rPr lang="en-US" b="0" dirty="0"/>
              <a:t>BTC total giving was 87.3% of our goal</a:t>
            </a:r>
          </a:p>
          <a:p>
            <a:endParaRPr lang="en-US" b="0" dirty="0"/>
          </a:p>
          <a:p>
            <a:r>
              <a:rPr lang="en-US" b="0" dirty="0"/>
              <a:t>This was down from 2023, which follows the FEP trends we’re seeing nationwide.  We/Ayat are going to talk about this later in the presentation.</a:t>
            </a:r>
          </a:p>
        </p:txBody>
      </p:sp>
      <p:sp>
        <p:nvSpPr>
          <p:cNvPr id="4" name="Slide Number Placeholder 3"/>
          <p:cNvSpPr>
            <a:spLocks noGrp="1"/>
          </p:cNvSpPr>
          <p:nvPr>
            <p:ph type="sldNum" sz="quarter" idx="5"/>
          </p:nvPr>
        </p:nvSpPr>
        <p:spPr/>
        <p:txBody>
          <a:bodyPr/>
          <a:lstStyle/>
          <a:p>
            <a:fld id="{B451096A-75D1-4108-BFCF-E4025A1914DC}" type="slidenum">
              <a:rPr lang="en-US" smtClean="0"/>
              <a:t>9</a:t>
            </a:fld>
            <a:endParaRPr lang="en-US"/>
          </a:p>
        </p:txBody>
      </p:sp>
    </p:spTree>
    <p:extLst>
      <p:ext uri="{BB962C8B-B14F-4D97-AF65-F5344CB8AC3E}">
        <p14:creationId xmlns:p14="http://schemas.microsoft.com/office/powerpoint/2010/main" val="185999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88C25-2D2D-49C4-B2B6-51560F2971C3}"/>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0E0FC76-38EB-7B43-A24A-3EAC9723C146}"/>
              </a:ext>
            </a:extLst>
          </p:cNvPr>
          <p:cNvSpPr>
            <a:spLocks noGrp="1"/>
          </p:cNvSpPr>
          <p:nvPr>
            <p:ph type="ctrTitle"/>
          </p:nvPr>
        </p:nvSpPr>
        <p:spPr>
          <a:xfrm>
            <a:off x="689114" y="2612543"/>
            <a:ext cx="9144000" cy="975484"/>
          </a:xfrm>
          <a:prstGeom prst="rect">
            <a:avLst/>
          </a:prstGeom>
        </p:spPr>
        <p:txBody>
          <a:bodyPr anchor="b">
            <a:normAutofit/>
          </a:bodyPr>
          <a:lstStyle>
            <a:lvl1pPr algn="l">
              <a:defRPr sz="440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D1FAFEA7-757D-584C-A621-5D7FC8392686}"/>
              </a:ext>
            </a:extLst>
          </p:cNvPr>
          <p:cNvSpPr>
            <a:spLocks noGrp="1"/>
          </p:cNvSpPr>
          <p:nvPr>
            <p:ph type="subTitle" idx="1"/>
          </p:nvPr>
        </p:nvSpPr>
        <p:spPr>
          <a:xfrm>
            <a:off x="689114" y="3660224"/>
            <a:ext cx="9144000" cy="110911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7456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C4C565-9673-C746-A85A-9F73110DA86A}"/>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lvl1pPr>
              <a:defRPr>
                <a:solidFill>
                  <a:schemeClr val="accent1">
                    <a:lumMod val="75000"/>
                  </a:schemeClr>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395F0716-4D0E-E447-A2B4-019447E68ECB}"/>
              </a:ext>
            </a:extLst>
          </p:cNvPr>
          <p:cNvSpPr>
            <a:spLocks noGrp="1"/>
          </p:cNvSpPr>
          <p:nvPr>
            <p:ph idx="1"/>
          </p:nvPr>
        </p:nvSpPr>
        <p:spPr>
          <a:xfrm>
            <a:off x="1575352"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34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526D17-9C69-49A3-9ECF-504EED3A47F8}"/>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4DA342F-C848-B749-804C-2C783041A66B}"/>
              </a:ext>
            </a:extLst>
          </p:cNvPr>
          <p:cNvSpPr>
            <a:spLocks noGrp="1"/>
          </p:cNvSpPr>
          <p:nvPr>
            <p:ph type="ctrTitle"/>
          </p:nvPr>
        </p:nvSpPr>
        <p:spPr>
          <a:xfrm>
            <a:off x="609600" y="2773017"/>
            <a:ext cx="5075583" cy="1311965"/>
          </a:xfrm>
          <a:prstGeom prst="rect">
            <a:avLst/>
          </a:prstGeom>
        </p:spPr>
        <p:txBody>
          <a:bodyPr anchor="b">
            <a:normAutofit/>
          </a:bodyPr>
          <a:lstStyle>
            <a:lvl1pPr algn="l">
              <a:defRPr sz="4400">
                <a:solidFill>
                  <a:schemeClr val="accent1">
                    <a:lumMod val="75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F6CFAC2-765E-A14B-9F6B-BD4ADD8FABED}"/>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536813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A5CB9-0126-4C26-AEC4-DA6AA51ED3CC}"/>
              </a:ext>
            </a:extLst>
          </p:cNvPr>
          <p:cNvPicPr>
            <a:picLocks noChangeAspect="1"/>
          </p:cNvPicPr>
          <p:nvPr userDrawn="1"/>
        </p:nvPicPr>
        <p:blipFill>
          <a:blip r:embed="rId5"/>
          <a:src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E8902691-DD1B-E34F-B868-7E883DD11E6D}"/>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p>
            <a:r>
              <a:rPr lang="en-US" dirty="0"/>
              <a:t>Click to edit Master title style</a:t>
            </a:r>
          </a:p>
        </p:txBody>
      </p:sp>
      <p:sp>
        <p:nvSpPr>
          <p:cNvPr id="11" name="Text Placeholder 2">
            <a:extLst>
              <a:ext uri="{FF2B5EF4-FFF2-40B4-BE49-F238E27FC236}">
                <a16:creationId xmlns:a16="http://schemas.microsoft.com/office/drawing/2014/main" id="{61905AAF-612E-AC49-AFA6-FF5AA6E279D9}"/>
              </a:ext>
            </a:extLst>
          </p:cNvPr>
          <p:cNvSpPr>
            <a:spLocks noGrp="1"/>
          </p:cNvSpPr>
          <p:nvPr>
            <p:ph type="body" idx="1"/>
          </p:nvPr>
        </p:nvSpPr>
        <p:spPr>
          <a:xfrm>
            <a:off x="1108213"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3D6BC479-37F3-984D-B365-DAB0F14858FB}"/>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09972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fpglobal.org/USFoundation/be-cause-campaign-toolkit#toolk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CC1C26-FC2F-FE4D-96B2-5507AF193B91}"/>
              </a:ext>
            </a:extLst>
          </p:cNvPr>
          <p:cNvSpPr>
            <a:spLocks noGrp="1"/>
          </p:cNvSpPr>
          <p:nvPr>
            <p:ph type="ctrTitle"/>
          </p:nvPr>
        </p:nvSpPr>
        <p:spPr>
          <a:xfrm>
            <a:off x="420756" y="2592664"/>
            <a:ext cx="11350488" cy="975484"/>
          </a:xfrm>
          <a:prstGeom prst="rect">
            <a:avLst/>
          </a:prstGeom>
        </p:spPr>
        <p:txBody>
          <a:bodyPr anchor="b">
            <a:normAutofit/>
          </a:bodyPr>
          <a:lstStyle>
            <a:lvl1pPr algn="l">
              <a:defRPr sz="4400">
                <a:solidFill>
                  <a:schemeClr val="bg1"/>
                </a:solidFill>
              </a:defRPr>
            </a:lvl1pPr>
          </a:lstStyle>
          <a:p>
            <a:pPr algn="ctr"/>
            <a:r>
              <a:rPr lang="en-US" dirty="0"/>
              <a:t>BE the CAUSE Webinar 2025</a:t>
            </a:r>
          </a:p>
        </p:txBody>
      </p:sp>
      <p:pic>
        <p:nvPicPr>
          <p:cNvPr id="4" name="Picture 3">
            <a:extLst>
              <a:ext uri="{FF2B5EF4-FFF2-40B4-BE49-F238E27FC236}">
                <a16:creationId xmlns:a16="http://schemas.microsoft.com/office/drawing/2014/main" id="{E81B1361-9E83-4288-89B8-C469E90BA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651" y="3660224"/>
            <a:ext cx="6046698" cy="128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39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2024 Foundation Grant Back Usage</a:t>
            </a:r>
          </a:p>
        </p:txBody>
      </p:sp>
      <p:pic>
        <p:nvPicPr>
          <p:cNvPr id="6" name="Picture 5">
            <a:extLst>
              <a:ext uri="{FF2B5EF4-FFF2-40B4-BE49-F238E27FC236}">
                <a16:creationId xmlns:a16="http://schemas.microsoft.com/office/drawing/2014/main" id="{C5588DFF-F8B5-53B4-C74F-EDEEC4B9F5F5}"/>
              </a:ext>
            </a:extLst>
          </p:cNvPr>
          <p:cNvPicPr>
            <a:picLocks noChangeAspect="1"/>
          </p:cNvPicPr>
          <p:nvPr/>
        </p:nvPicPr>
        <p:blipFill>
          <a:blip r:embed="rId3"/>
          <a:stretch>
            <a:fillRect/>
          </a:stretch>
        </p:blipFill>
        <p:spPr>
          <a:xfrm>
            <a:off x="2866309" y="932435"/>
            <a:ext cx="5305233" cy="5351466"/>
          </a:xfrm>
          <a:prstGeom prst="rect">
            <a:avLst/>
          </a:prstGeom>
        </p:spPr>
      </p:pic>
    </p:spTree>
    <p:extLst>
      <p:ext uri="{BB962C8B-B14F-4D97-AF65-F5344CB8AC3E}">
        <p14:creationId xmlns:p14="http://schemas.microsoft.com/office/powerpoint/2010/main" val="391053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Where will your gifts go in 2025? </a:t>
            </a:r>
          </a:p>
        </p:txBody>
      </p:sp>
      <p:graphicFrame>
        <p:nvGraphicFramePr>
          <p:cNvPr id="2" name="Diagram 1">
            <a:extLst>
              <a:ext uri="{FF2B5EF4-FFF2-40B4-BE49-F238E27FC236}">
                <a16:creationId xmlns:a16="http://schemas.microsoft.com/office/drawing/2014/main" id="{9A05BCE0-BE58-BFEB-2FA4-517C709ABD65}"/>
              </a:ext>
            </a:extLst>
          </p:cNvPr>
          <p:cNvGraphicFramePr/>
          <p:nvPr>
            <p:extLst>
              <p:ext uri="{D42A27DB-BD31-4B8C-83A1-F6EECF244321}">
                <p14:modId xmlns:p14="http://schemas.microsoft.com/office/powerpoint/2010/main" val="156964768"/>
              </p:ext>
            </p:extLst>
          </p:nvPr>
        </p:nvGraphicFramePr>
        <p:xfrm>
          <a:off x="705757" y="866773"/>
          <a:ext cx="9906000" cy="5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6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3581400" y="801613"/>
            <a:ext cx="7877175" cy="826190"/>
          </a:xfrm>
        </p:spPr>
        <p:txBody>
          <a:bodyPr/>
          <a:lstStyle/>
          <a:p>
            <a:r>
              <a:rPr lang="en-US" dirty="0"/>
              <a:t>BE the CAUSE Grant Back Program</a:t>
            </a:r>
          </a:p>
        </p:txBody>
      </p:sp>
      <p:pic>
        <p:nvPicPr>
          <p:cNvPr id="5" name="Picture 4">
            <a:extLst>
              <a:ext uri="{FF2B5EF4-FFF2-40B4-BE49-F238E27FC236}">
                <a16:creationId xmlns:a16="http://schemas.microsoft.com/office/drawing/2014/main" id="{02064BA2-E7D2-CBAD-FD09-B7D35A358C1C}"/>
              </a:ext>
            </a:extLst>
          </p:cNvPr>
          <p:cNvPicPr>
            <a:picLocks noChangeAspect="1"/>
          </p:cNvPicPr>
          <p:nvPr/>
        </p:nvPicPr>
        <p:blipFill>
          <a:blip r:embed="rId3"/>
          <a:stretch>
            <a:fillRect/>
          </a:stretch>
        </p:blipFill>
        <p:spPr>
          <a:xfrm>
            <a:off x="1364343" y="2002904"/>
            <a:ext cx="8940800" cy="3563075"/>
          </a:xfrm>
          <a:prstGeom prst="rect">
            <a:avLst/>
          </a:prstGeom>
        </p:spPr>
      </p:pic>
    </p:spTree>
    <p:extLst>
      <p:ext uri="{BB962C8B-B14F-4D97-AF65-F5344CB8AC3E}">
        <p14:creationId xmlns:p14="http://schemas.microsoft.com/office/powerpoint/2010/main" val="211130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DC726-B7B1-BD97-B4FF-54F6C66B2882}"/>
              </a:ext>
            </a:extLst>
          </p:cNvPr>
          <p:cNvSpPr>
            <a:spLocks noGrp="1"/>
          </p:cNvSpPr>
          <p:nvPr>
            <p:ph idx="1"/>
          </p:nvPr>
        </p:nvSpPr>
        <p:spPr>
          <a:xfrm>
            <a:off x="649358" y="1253331"/>
            <a:ext cx="10163785" cy="4351338"/>
          </a:xfrm>
        </p:spPr>
        <p:txBody>
          <a:bodyPr/>
          <a:lstStyle/>
          <a:p>
            <a:r>
              <a:rPr lang="en-US" dirty="0"/>
              <a:t>Also known as the BE the CAUSE Campaign Chair</a:t>
            </a:r>
          </a:p>
          <a:p>
            <a:r>
              <a:rPr lang="en-US" dirty="0"/>
              <a:t>Main Responsibilities: Educate, cultivate, solicit, and steward</a:t>
            </a:r>
          </a:p>
          <a:p>
            <a:r>
              <a:rPr lang="en-US" dirty="0"/>
              <a:t>Key Tasks: Recruiting, recognizing donors, communication, educating chapter leaders, and coordinating the campaign's efforts.</a:t>
            </a:r>
          </a:p>
          <a:p>
            <a:r>
              <a:rPr lang="en-US" dirty="0"/>
              <a:t>Make a personally meaningful gift to the BE the CAUSE campaign </a:t>
            </a:r>
          </a:p>
          <a:p>
            <a:endParaRPr lang="en-US" dirty="0"/>
          </a:p>
          <a:p>
            <a:endParaRPr lang="en-US" dirty="0"/>
          </a:p>
        </p:txBody>
      </p:sp>
      <p:sp>
        <p:nvSpPr>
          <p:cNvPr id="5" name="Title 4">
            <a:extLst>
              <a:ext uri="{FF2B5EF4-FFF2-40B4-BE49-F238E27FC236}">
                <a16:creationId xmlns:a16="http://schemas.microsoft.com/office/drawing/2014/main" id="{B9704CCB-5E84-F18B-C0DB-1211C755C4FE}"/>
              </a:ext>
            </a:extLst>
          </p:cNvPr>
          <p:cNvSpPr>
            <a:spLocks noGrp="1"/>
          </p:cNvSpPr>
          <p:nvPr>
            <p:ph type="title"/>
          </p:nvPr>
        </p:nvSpPr>
        <p:spPr/>
        <p:txBody>
          <a:bodyPr/>
          <a:lstStyle/>
          <a:p>
            <a:r>
              <a:rPr lang="en-US" dirty="0"/>
              <a:t>Foundation Development Chair (FDC)</a:t>
            </a:r>
          </a:p>
        </p:txBody>
      </p:sp>
    </p:spTree>
    <p:extLst>
      <p:ext uri="{BB962C8B-B14F-4D97-AF65-F5344CB8AC3E}">
        <p14:creationId xmlns:p14="http://schemas.microsoft.com/office/powerpoint/2010/main" val="86934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609600" y="2773017"/>
            <a:ext cx="9101559" cy="1311965"/>
          </a:xfrm>
        </p:spPr>
        <p:txBody>
          <a:bodyPr>
            <a:normAutofit fontScale="90000"/>
          </a:bodyPr>
          <a:lstStyle/>
          <a:p>
            <a:r>
              <a:rPr lang="en-US" dirty="0"/>
              <a:t>2025 BE the CAUSE Resources and Tool Kit</a:t>
            </a:r>
            <a:br>
              <a:rPr lang="en-US" dirty="0"/>
            </a:br>
            <a:endParaRPr lang="en-US" dirty="0"/>
          </a:p>
        </p:txBody>
      </p:sp>
      <p:sp>
        <p:nvSpPr>
          <p:cNvPr id="3" name="TextBox 2">
            <a:extLst>
              <a:ext uri="{FF2B5EF4-FFF2-40B4-BE49-F238E27FC236}">
                <a16:creationId xmlns:a16="http://schemas.microsoft.com/office/drawing/2014/main" id="{AD67BEB6-3482-4AA7-ACD7-B20FFF46329D}"/>
              </a:ext>
            </a:extLst>
          </p:cNvPr>
          <p:cNvSpPr txBox="1"/>
          <p:nvPr/>
        </p:nvSpPr>
        <p:spPr>
          <a:xfrm>
            <a:off x="1435261" y="3553428"/>
            <a:ext cx="8044405" cy="369332"/>
          </a:xfrm>
          <a:prstGeom prst="rect">
            <a:avLst/>
          </a:prstGeom>
          <a:noFill/>
        </p:spPr>
        <p:txBody>
          <a:bodyPr wrap="square" rtlCol="0">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https://afpglobal.org/USFoundation/be-cause-campaign-toolkit#toolkit</a:t>
            </a:r>
            <a:endParaRPr lang="en-US" dirty="0">
              <a:solidFill>
                <a:schemeClr val="accent1"/>
              </a:solidFill>
            </a:endParaRPr>
          </a:p>
        </p:txBody>
      </p:sp>
    </p:spTree>
    <p:extLst>
      <p:ext uri="{BB962C8B-B14F-4D97-AF65-F5344CB8AC3E}">
        <p14:creationId xmlns:p14="http://schemas.microsoft.com/office/powerpoint/2010/main" val="18384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7895-1206-9EEF-7AF1-C376A0EFD578}"/>
              </a:ext>
            </a:extLst>
          </p:cNvPr>
          <p:cNvSpPr>
            <a:spLocks noGrp="1"/>
          </p:cNvSpPr>
          <p:nvPr>
            <p:ph type="ctrTitle"/>
          </p:nvPr>
        </p:nvSpPr>
        <p:spPr>
          <a:xfrm>
            <a:off x="4008375" y="689317"/>
            <a:ext cx="5075583" cy="835346"/>
          </a:xfrm>
        </p:spPr>
        <p:txBody>
          <a:bodyPr/>
          <a:lstStyle/>
          <a:p>
            <a:pPr algn="ctr"/>
            <a:r>
              <a:rPr lang="en-US" dirty="0"/>
              <a:t>Database &amp; Reports </a:t>
            </a:r>
          </a:p>
        </p:txBody>
      </p:sp>
      <p:sp>
        <p:nvSpPr>
          <p:cNvPr id="4" name="TextBox 3">
            <a:extLst>
              <a:ext uri="{FF2B5EF4-FFF2-40B4-BE49-F238E27FC236}">
                <a16:creationId xmlns:a16="http://schemas.microsoft.com/office/drawing/2014/main" id="{AA8D6152-2812-3039-08F0-1982A0DB94FB}"/>
              </a:ext>
            </a:extLst>
          </p:cNvPr>
          <p:cNvSpPr txBox="1"/>
          <p:nvPr/>
        </p:nvSpPr>
        <p:spPr>
          <a:xfrm>
            <a:off x="562707" y="2025747"/>
            <a:ext cx="10747717" cy="2169825"/>
          </a:xfrm>
          <a:prstGeom prst="rect">
            <a:avLst/>
          </a:prstGeom>
          <a:noFill/>
        </p:spPr>
        <p:txBody>
          <a:bodyPr wrap="square" rtlCol="0">
            <a:spAutoFit/>
          </a:bodyPr>
          <a:lstStyle/>
          <a:p>
            <a:pPr marL="285750" indent="-285750">
              <a:buFont typeface="Arial" panose="020B0604020202020204" pitchFamily="34" charset="0"/>
              <a:buChar char="•"/>
            </a:pPr>
            <a:r>
              <a:rPr lang="en-US" sz="2700" dirty="0"/>
              <a:t>No Login Gift Giving</a:t>
            </a:r>
          </a:p>
          <a:p>
            <a:endParaRPr lang="en-US" sz="2700" dirty="0"/>
          </a:p>
          <a:p>
            <a:pPr marL="285750" indent="-285750">
              <a:buFont typeface="Arial" panose="020B0604020202020204" pitchFamily="34" charset="0"/>
              <a:buChar char="•"/>
            </a:pPr>
            <a:r>
              <a:rPr lang="en-US" sz="2700" dirty="0"/>
              <a:t>Text AFP to 571-749-2699</a:t>
            </a:r>
          </a:p>
          <a:p>
            <a:pPr lvl="1"/>
            <a:endParaRPr lang="en-US" sz="2700" dirty="0"/>
          </a:p>
          <a:p>
            <a:pPr marL="285750" indent="-285750">
              <a:buFont typeface="Arial" panose="020B0604020202020204" pitchFamily="34" charset="0"/>
              <a:buChar char="•"/>
            </a:pPr>
            <a:r>
              <a:rPr lang="en-US" sz="2700" dirty="0"/>
              <a:t>New way to access the Chapter Tally reports</a:t>
            </a:r>
          </a:p>
        </p:txBody>
      </p:sp>
    </p:spTree>
    <p:extLst>
      <p:ext uri="{BB962C8B-B14F-4D97-AF65-F5344CB8AC3E}">
        <p14:creationId xmlns:p14="http://schemas.microsoft.com/office/powerpoint/2010/main" val="152444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5940A-45D0-B880-41D5-917AD54FF107}"/>
              </a:ext>
            </a:extLst>
          </p:cNvPr>
          <p:cNvPicPr>
            <a:picLocks noChangeAspect="1"/>
          </p:cNvPicPr>
          <p:nvPr/>
        </p:nvPicPr>
        <p:blipFill rotWithShape="1">
          <a:blip r:embed="rId3"/>
          <a:srcRect t="11138" b="8097"/>
          <a:stretch/>
        </p:blipFill>
        <p:spPr>
          <a:xfrm>
            <a:off x="304799" y="98695"/>
            <a:ext cx="11798735" cy="5416280"/>
          </a:xfrm>
          <a:prstGeom prst="rect">
            <a:avLst/>
          </a:prstGeom>
        </p:spPr>
      </p:pic>
    </p:spTree>
    <p:extLst>
      <p:ext uri="{BB962C8B-B14F-4D97-AF65-F5344CB8AC3E}">
        <p14:creationId xmlns:p14="http://schemas.microsoft.com/office/powerpoint/2010/main" val="13746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EFB65-883F-5CCF-5050-FFC9FE20776A}"/>
              </a:ext>
            </a:extLst>
          </p:cNvPr>
          <p:cNvPicPr>
            <a:picLocks noChangeAspect="1"/>
          </p:cNvPicPr>
          <p:nvPr/>
        </p:nvPicPr>
        <p:blipFill>
          <a:blip r:embed="rId3"/>
          <a:stretch>
            <a:fillRect/>
          </a:stretch>
        </p:blipFill>
        <p:spPr>
          <a:xfrm>
            <a:off x="209550" y="122327"/>
            <a:ext cx="11915775" cy="4638909"/>
          </a:xfrm>
          <a:prstGeom prst="rect">
            <a:avLst/>
          </a:prstGeom>
        </p:spPr>
      </p:pic>
    </p:spTree>
    <p:extLst>
      <p:ext uri="{BB962C8B-B14F-4D97-AF65-F5344CB8AC3E}">
        <p14:creationId xmlns:p14="http://schemas.microsoft.com/office/powerpoint/2010/main" val="3610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57842-B245-3E3E-E99C-E179AB69FD63}"/>
              </a:ext>
            </a:extLst>
          </p:cNvPr>
          <p:cNvPicPr>
            <a:picLocks noChangeAspect="1"/>
          </p:cNvPicPr>
          <p:nvPr/>
        </p:nvPicPr>
        <p:blipFill>
          <a:blip r:embed="rId3"/>
          <a:stretch>
            <a:fillRect/>
          </a:stretch>
        </p:blipFill>
        <p:spPr>
          <a:xfrm>
            <a:off x="200025" y="0"/>
            <a:ext cx="11991975" cy="5047693"/>
          </a:xfrm>
          <a:prstGeom prst="rect">
            <a:avLst/>
          </a:prstGeom>
        </p:spPr>
      </p:pic>
    </p:spTree>
    <p:extLst>
      <p:ext uri="{BB962C8B-B14F-4D97-AF65-F5344CB8AC3E}">
        <p14:creationId xmlns:p14="http://schemas.microsoft.com/office/powerpoint/2010/main" val="391019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8DA745-346D-BFD6-F0E4-4B27FABEFF6A}"/>
              </a:ext>
            </a:extLst>
          </p:cNvPr>
          <p:cNvPicPr>
            <a:picLocks noChangeAspect="1"/>
          </p:cNvPicPr>
          <p:nvPr/>
        </p:nvPicPr>
        <p:blipFill>
          <a:blip r:embed="rId3"/>
          <a:stretch>
            <a:fillRect/>
          </a:stretch>
        </p:blipFill>
        <p:spPr>
          <a:xfrm>
            <a:off x="102063" y="171449"/>
            <a:ext cx="11987873" cy="5743575"/>
          </a:xfrm>
          <a:prstGeom prst="rect">
            <a:avLst/>
          </a:prstGeom>
        </p:spPr>
      </p:pic>
    </p:spTree>
    <p:extLst>
      <p:ext uri="{BB962C8B-B14F-4D97-AF65-F5344CB8AC3E}">
        <p14:creationId xmlns:p14="http://schemas.microsoft.com/office/powerpoint/2010/main" val="393968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Foundation Development Chair Orientation</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351338"/>
          </a:xfrm>
        </p:spPr>
        <p:txBody>
          <a:bodyPr>
            <a:normAutofit/>
          </a:bodyPr>
          <a:lstStyle/>
          <a:p>
            <a:pPr algn="ctr"/>
            <a:r>
              <a:rPr lang="en-US" b="1" dirty="0"/>
              <a:t>Presented by:  </a:t>
            </a:r>
          </a:p>
          <a:p>
            <a:pPr algn="ctr"/>
            <a:endParaRPr lang="en-US" sz="800" dirty="0"/>
          </a:p>
          <a:p>
            <a:pPr algn="ctr"/>
            <a:r>
              <a:rPr lang="en-US" dirty="0"/>
              <a:t>David Coyne, CFRE, AFP Foundation for Philanthropy Fundraising Board Chair</a:t>
            </a:r>
          </a:p>
          <a:p>
            <a:pPr algn="ctr"/>
            <a:r>
              <a:rPr lang="en-US" dirty="0"/>
              <a:t>Ann Hale, CFRE Interim Executive Vice President, Foundation Staff</a:t>
            </a:r>
          </a:p>
          <a:p>
            <a:pPr algn="ctr"/>
            <a:r>
              <a:rPr lang="en-US" dirty="0"/>
              <a:t>Ayat Hassan, MBA Foundation Operations Director, Foundation Staff</a:t>
            </a:r>
          </a:p>
          <a:p>
            <a:pPr algn="ctr"/>
            <a:endParaRPr lang="en-US" dirty="0"/>
          </a:p>
          <a:p>
            <a:pPr algn="ctr"/>
            <a:endParaRPr lang="en-US" sz="3200" dirty="0"/>
          </a:p>
          <a:p>
            <a:pPr marL="0" indent="0" algn="ctr">
              <a:buNone/>
            </a:pPr>
            <a:r>
              <a:rPr lang="en-US" b="1" dirty="0"/>
              <a:t>  </a:t>
            </a:r>
            <a:r>
              <a:rPr lang="en-US" sz="3200" b="1" dirty="0"/>
              <a:t>February 26, 2025</a:t>
            </a:r>
          </a:p>
          <a:p>
            <a:endParaRPr lang="en-US" dirty="0"/>
          </a:p>
        </p:txBody>
      </p:sp>
    </p:spTree>
    <p:extLst>
      <p:ext uri="{BB962C8B-B14F-4D97-AF65-F5344CB8AC3E}">
        <p14:creationId xmlns:p14="http://schemas.microsoft.com/office/powerpoint/2010/main" val="259303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66AC-9D32-4231-BB60-1CBE5E0FA7BF}"/>
              </a:ext>
            </a:extLst>
          </p:cNvPr>
          <p:cNvSpPr>
            <a:spLocks noGrp="1"/>
          </p:cNvSpPr>
          <p:nvPr>
            <p:ph type="title"/>
          </p:nvPr>
        </p:nvSpPr>
        <p:spPr/>
        <p:txBody>
          <a:bodyPr/>
          <a:lstStyle/>
          <a:p>
            <a:r>
              <a:rPr lang="en-US" dirty="0"/>
              <a:t>How does the Foundation support your work?</a:t>
            </a:r>
          </a:p>
        </p:txBody>
      </p:sp>
      <p:sp>
        <p:nvSpPr>
          <p:cNvPr id="3" name="Content Placeholder 2">
            <a:extLst>
              <a:ext uri="{FF2B5EF4-FFF2-40B4-BE49-F238E27FC236}">
                <a16:creationId xmlns:a16="http://schemas.microsoft.com/office/drawing/2014/main" id="{D6EEBF80-9B20-41E4-B552-CE7F115431DE}"/>
              </a:ext>
            </a:extLst>
          </p:cNvPr>
          <p:cNvSpPr>
            <a:spLocks noGrp="1"/>
          </p:cNvSpPr>
          <p:nvPr>
            <p:ph idx="1"/>
          </p:nvPr>
        </p:nvSpPr>
        <p:spPr>
          <a:xfrm>
            <a:off x="532782" y="1360056"/>
            <a:ext cx="10083865" cy="4351338"/>
          </a:xfrm>
        </p:spPr>
        <p:txBody>
          <a:bodyPr/>
          <a:lstStyle/>
          <a:p>
            <a:r>
              <a:rPr lang="en-US" dirty="0"/>
              <a:t>Donor Acknowledgment Policy</a:t>
            </a:r>
          </a:p>
          <a:p>
            <a:r>
              <a:rPr lang="en-US" dirty="0"/>
              <a:t>Stewardship</a:t>
            </a:r>
          </a:p>
          <a:p>
            <a:pPr lvl="1"/>
            <a:r>
              <a:rPr lang="en-US" dirty="0"/>
              <a:t>Gift processing/thank you letters</a:t>
            </a:r>
          </a:p>
          <a:p>
            <a:pPr lvl="1"/>
            <a:r>
              <a:rPr lang="en-US" dirty="0"/>
              <a:t>Pledge reminders</a:t>
            </a:r>
          </a:p>
          <a:p>
            <a:pPr lvl="1"/>
            <a:r>
              <a:rPr lang="en-US" dirty="0"/>
              <a:t>Renewal letters</a:t>
            </a:r>
          </a:p>
          <a:p>
            <a:pPr lvl="1"/>
            <a:r>
              <a:rPr lang="en-US" dirty="0"/>
              <a:t>Donor Pins </a:t>
            </a:r>
          </a:p>
          <a:p>
            <a:r>
              <a:rPr lang="en-US" dirty="0"/>
              <a:t>Catapult Calling Program</a:t>
            </a:r>
          </a:p>
          <a:p>
            <a:r>
              <a:rPr lang="en-US" dirty="0"/>
              <a:t>Text to Give </a:t>
            </a:r>
          </a:p>
        </p:txBody>
      </p:sp>
      <p:pic>
        <p:nvPicPr>
          <p:cNvPr id="4" name="Content Placeholder 6">
            <a:extLst>
              <a:ext uri="{FF2B5EF4-FFF2-40B4-BE49-F238E27FC236}">
                <a16:creationId xmlns:a16="http://schemas.microsoft.com/office/drawing/2014/main" id="{88957955-08C0-4EA6-8756-19DD25F2D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793" y="3649812"/>
            <a:ext cx="2014116" cy="1216526"/>
          </a:xfrm>
          <a:prstGeom prst="rect">
            <a:avLst/>
          </a:prstGeom>
        </p:spPr>
      </p:pic>
      <p:pic>
        <p:nvPicPr>
          <p:cNvPr id="5" name="Picture 2" descr="https://givebycell.com/wp-content/uploads/2016/08/GiveNewBranding2016_Green.png">
            <a:extLst>
              <a:ext uri="{FF2B5EF4-FFF2-40B4-BE49-F238E27FC236}">
                <a16:creationId xmlns:a16="http://schemas.microsoft.com/office/drawing/2014/main" id="{94C6F62A-AB0C-43F0-A9CA-97B9EABEC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464" y="4866338"/>
            <a:ext cx="3174775" cy="634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CB72AA-3551-45A4-B792-56AD1D51D8BA}"/>
              </a:ext>
            </a:extLst>
          </p:cNvPr>
          <p:cNvSpPr txBox="1"/>
          <p:nvPr/>
        </p:nvSpPr>
        <p:spPr>
          <a:xfrm>
            <a:off x="6269619" y="5459623"/>
            <a:ext cx="5563219" cy="400110"/>
          </a:xfrm>
          <a:prstGeom prst="rect">
            <a:avLst/>
          </a:prstGeom>
          <a:noFill/>
        </p:spPr>
        <p:txBody>
          <a:bodyPr wrap="square" rtlCol="0">
            <a:spAutoFit/>
          </a:bodyPr>
          <a:lstStyle/>
          <a:p>
            <a:pPr algn="ctr"/>
            <a:r>
              <a:rPr lang="en-US" sz="2000" b="1" dirty="0">
                <a:solidFill>
                  <a:schemeClr val="accent1">
                    <a:lumMod val="75000"/>
                  </a:schemeClr>
                </a:solidFill>
                <a:latin typeface="Arial Black" panose="020B0A04020102020204" pitchFamily="34" charset="0"/>
                <a:cs typeface="Aharoni" panose="020B0604020202020204" pitchFamily="2" charset="-79"/>
              </a:rPr>
              <a:t>Text AFP to 571-749-2699</a:t>
            </a:r>
          </a:p>
        </p:txBody>
      </p:sp>
    </p:spTree>
    <p:extLst>
      <p:ext uri="{BB962C8B-B14F-4D97-AF65-F5344CB8AC3E}">
        <p14:creationId xmlns:p14="http://schemas.microsoft.com/office/powerpoint/2010/main" val="29267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C8F9-B58B-4234-90DA-D30F3B100B22}"/>
              </a:ext>
            </a:extLst>
          </p:cNvPr>
          <p:cNvSpPr>
            <a:spLocks noGrp="1"/>
          </p:cNvSpPr>
          <p:nvPr>
            <p:ph type="title"/>
          </p:nvPr>
        </p:nvSpPr>
        <p:spPr>
          <a:xfrm>
            <a:off x="291548" y="443085"/>
            <a:ext cx="9399105" cy="365126"/>
          </a:xfrm>
        </p:spPr>
        <p:txBody>
          <a:bodyPr/>
          <a:lstStyle/>
          <a:p>
            <a:r>
              <a:rPr lang="en-US" dirty="0"/>
              <a:t>What Can You Do for Your Donors/Prospects?</a:t>
            </a:r>
            <a:br>
              <a:rPr lang="en-US" dirty="0"/>
            </a:br>
            <a:endParaRPr lang="en-US" dirty="0"/>
          </a:p>
        </p:txBody>
      </p:sp>
      <p:sp>
        <p:nvSpPr>
          <p:cNvPr id="3" name="Content Placeholder 2">
            <a:extLst>
              <a:ext uri="{FF2B5EF4-FFF2-40B4-BE49-F238E27FC236}">
                <a16:creationId xmlns:a16="http://schemas.microsoft.com/office/drawing/2014/main" id="{238949E2-2631-42F3-9327-CDCBC1CD1498}"/>
              </a:ext>
            </a:extLst>
          </p:cNvPr>
          <p:cNvSpPr>
            <a:spLocks noGrp="1"/>
          </p:cNvSpPr>
          <p:nvPr>
            <p:ph idx="1"/>
          </p:nvPr>
        </p:nvSpPr>
        <p:spPr>
          <a:xfrm>
            <a:off x="144966" y="1360055"/>
            <a:ext cx="12047034" cy="4773115"/>
          </a:xfrm>
        </p:spPr>
        <p:txBody>
          <a:bodyPr>
            <a:normAutofit/>
          </a:bodyPr>
          <a:lstStyle/>
          <a:p>
            <a:r>
              <a:rPr lang="en-US" sz="2700" dirty="0"/>
              <a:t>Solicit chapter board members to reach 100% Board Participation (10 Star!)</a:t>
            </a:r>
          </a:p>
          <a:p>
            <a:r>
              <a:rPr lang="en-US" sz="2700" dirty="0"/>
              <a:t>Virtual donor reception </a:t>
            </a:r>
          </a:p>
          <a:p>
            <a:r>
              <a:rPr lang="en-US" sz="2700" dirty="0"/>
              <a:t>Recognize BTC donors at chapter educational events / National Philanthropy Day, etc.</a:t>
            </a:r>
          </a:p>
          <a:p>
            <a:r>
              <a:rPr lang="en-US" sz="2700" dirty="0"/>
              <a:t>Send thank you emails to donors each month</a:t>
            </a:r>
          </a:p>
          <a:p>
            <a:r>
              <a:rPr lang="en-US" sz="2700" dirty="0"/>
              <a:t>Engage board members to personally solicit members to make/upgrade gift </a:t>
            </a:r>
          </a:p>
          <a:p>
            <a:r>
              <a:rPr lang="en-US" sz="2700" dirty="0"/>
              <a:t>Profile your Chamberlain scholars in communications and appeals</a:t>
            </a:r>
          </a:p>
          <a:p>
            <a:r>
              <a:rPr lang="en-US" sz="2700" dirty="0"/>
              <a:t>Create a communications calendar about BTC</a:t>
            </a:r>
          </a:p>
          <a:p>
            <a:endParaRPr lang="en-US" sz="2700" dirty="0"/>
          </a:p>
        </p:txBody>
      </p:sp>
    </p:spTree>
    <p:extLst>
      <p:ext uri="{BB962C8B-B14F-4D97-AF65-F5344CB8AC3E}">
        <p14:creationId xmlns:p14="http://schemas.microsoft.com/office/powerpoint/2010/main" val="164234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A special thank you to…</a:t>
            </a:r>
          </a:p>
        </p:txBody>
      </p:sp>
      <p:pic>
        <p:nvPicPr>
          <p:cNvPr id="4" name="Content Placeholder 5">
            <a:extLst>
              <a:ext uri="{FF2B5EF4-FFF2-40B4-BE49-F238E27FC236}">
                <a16:creationId xmlns:a16="http://schemas.microsoft.com/office/drawing/2014/main" id="{49D1E1F0-5EB4-4DA5-8C9F-9B36BE987E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8943" y="1524000"/>
            <a:ext cx="5806113" cy="1446874"/>
          </a:xfrm>
        </p:spPr>
      </p:pic>
      <p:sp>
        <p:nvSpPr>
          <p:cNvPr id="5" name="TextBox 4">
            <a:extLst>
              <a:ext uri="{FF2B5EF4-FFF2-40B4-BE49-F238E27FC236}">
                <a16:creationId xmlns:a16="http://schemas.microsoft.com/office/drawing/2014/main" id="{D50A95B7-B372-40D2-A300-CF3C506ED1ED}"/>
              </a:ext>
            </a:extLst>
          </p:cNvPr>
          <p:cNvSpPr txBox="1"/>
          <p:nvPr/>
        </p:nvSpPr>
        <p:spPr>
          <a:xfrm>
            <a:off x="617056" y="3438662"/>
            <a:ext cx="8077200" cy="1200329"/>
          </a:xfrm>
          <a:prstGeom prst="rect">
            <a:avLst/>
          </a:prstGeom>
          <a:noFill/>
        </p:spPr>
        <p:txBody>
          <a:bodyPr wrap="square" rtlCol="0">
            <a:spAutoFit/>
          </a:bodyPr>
          <a:lstStyle/>
          <a:p>
            <a:pPr algn="ctr"/>
            <a:r>
              <a:rPr lang="en-US" dirty="0"/>
              <a:t>For partnering with the AFP Foundation for the “Good Takeover Seattle, WA:</a:t>
            </a:r>
          </a:p>
          <a:p>
            <a:pPr algn="ctr"/>
            <a:endParaRPr lang="en-US" dirty="0"/>
          </a:p>
          <a:p>
            <a:pPr algn="ctr"/>
            <a:r>
              <a:rPr lang="en-US" b="1" dirty="0"/>
              <a:t>April 27-29: Dates of the Good Takeover Challenge Match  </a:t>
            </a:r>
            <a:r>
              <a:rPr lang="en-US" dirty="0"/>
              <a:t> </a:t>
            </a:r>
          </a:p>
          <a:p>
            <a:pPr algn="ctr"/>
            <a:endParaRPr lang="en-US" dirty="0"/>
          </a:p>
        </p:txBody>
      </p:sp>
    </p:spTree>
    <p:extLst>
      <p:ext uri="{BB962C8B-B14F-4D97-AF65-F5344CB8AC3E}">
        <p14:creationId xmlns:p14="http://schemas.microsoft.com/office/powerpoint/2010/main" val="348015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ACE3-3A67-4258-9048-9A22EA512F90}"/>
              </a:ext>
            </a:extLst>
          </p:cNvPr>
          <p:cNvSpPr>
            <a:spLocks noGrp="1"/>
          </p:cNvSpPr>
          <p:nvPr>
            <p:ph type="title"/>
          </p:nvPr>
        </p:nvSpPr>
        <p:spPr/>
        <p:txBody>
          <a:bodyPr/>
          <a:lstStyle/>
          <a:p>
            <a:r>
              <a:rPr lang="en-US" dirty="0"/>
              <a:t>Thank you!</a:t>
            </a:r>
          </a:p>
        </p:txBody>
      </p:sp>
      <p:pic>
        <p:nvPicPr>
          <p:cNvPr id="11" name="Content Placeholder 10" descr="A picture containing text&#10;&#10;Description automatically generated">
            <a:extLst>
              <a:ext uri="{FF2B5EF4-FFF2-40B4-BE49-F238E27FC236}">
                <a16:creationId xmlns:a16="http://schemas.microsoft.com/office/drawing/2014/main" id="{AF174217-C7BF-4292-AA56-52AD5109110A}"/>
              </a:ext>
            </a:extLst>
          </p:cNvPr>
          <p:cNvPicPr>
            <a:picLocks noGrp="1" noChangeAspect="1"/>
          </p:cNvPicPr>
          <p:nvPr>
            <p:ph idx="1"/>
          </p:nvPr>
        </p:nvPicPr>
        <p:blipFill>
          <a:blip r:embed="rId3"/>
          <a:stretch>
            <a:fillRect/>
          </a:stretch>
        </p:blipFill>
        <p:spPr>
          <a:xfrm>
            <a:off x="6307924" y="1369028"/>
            <a:ext cx="1912532" cy="1950947"/>
          </a:xfrm>
        </p:spPr>
      </p:pic>
      <p:pic>
        <p:nvPicPr>
          <p:cNvPr id="13" name="Picture 12" descr="Text&#10;&#10;Description automatically generated with medium confidence">
            <a:extLst>
              <a:ext uri="{FF2B5EF4-FFF2-40B4-BE49-F238E27FC236}">
                <a16:creationId xmlns:a16="http://schemas.microsoft.com/office/drawing/2014/main" id="{2578F801-A71D-4C74-89EA-4687712ADD0A}"/>
              </a:ext>
            </a:extLst>
          </p:cNvPr>
          <p:cNvPicPr>
            <a:picLocks noChangeAspect="1"/>
          </p:cNvPicPr>
          <p:nvPr/>
        </p:nvPicPr>
        <p:blipFill>
          <a:blip r:embed="rId4"/>
          <a:stretch>
            <a:fillRect/>
          </a:stretch>
        </p:blipFill>
        <p:spPr>
          <a:xfrm>
            <a:off x="3284924" y="1595950"/>
            <a:ext cx="2828925" cy="1724025"/>
          </a:xfrm>
          <a:prstGeom prst="rect">
            <a:avLst/>
          </a:prstGeom>
        </p:spPr>
      </p:pic>
      <p:sp>
        <p:nvSpPr>
          <p:cNvPr id="16" name="TextBox 15">
            <a:extLst>
              <a:ext uri="{FF2B5EF4-FFF2-40B4-BE49-F238E27FC236}">
                <a16:creationId xmlns:a16="http://schemas.microsoft.com/office/drawing/2014/main" id="{AA57BFA1-86AD-4FFC-AC9D-436E31DF60EA}"/>
              </a:ext>
            </a:extLst>
          </p:cNvPr>
          <p:cNvSpPr txBox="1"/>
          <p:nvPr/>
        </p:nvSpPr>
        <p:spPr>
          <a:xfrm>
            <a:off x="3049172" y="2832353"/>
            <a:ext cx="6098344" cy="2308324"/>
          </a:xfrm>
          <a:prstGeom prst="rect">
            <a:avLst/>
          </a:prstGeom>
          <a:noFill/>
        </p:spPr>
        <p:txBody>
          <a:bodyPr wrap="square">
            <a:spAutoFit/>
          </a:bodyPr>
          <a:lstStyle/>
          <a:p>
            <a:endParaRPr lang="en-US" dirty="0"/>
          </a:p>
          <a:p>
            <a:endParaRPr lang="en-US" dirty="0"/>
          </a:p>
          <a:p>
            <a:endParaRPr lang="en-US" dirty="0"/>
          </a:p>
          <a:p>
            <a:endParaRPr lang="en-US" dirty="0"/>
          </a:p>
          <a:p>
            <a:r>
              <a:rPr lang="en-US" sz="2400" b="1" dirty="0"/>
              <a:t>For partnering with the AFP Foundation for Philanthropy for the match over the dates of AFP LEAD</a:t>
            </a:r>
            <a:endParaRPr lang="en-US" dirty="0"/>
          </a:p>
        </p:txBody>
      </p:sp>
    </p:spTree>
    <p:extLst>
      <p:ext uri="{BB962C8B-B14F-4D97-AF65-F5344CB8AC3E}">
        <p14:creationId xmlns:p14="http://schemas.microsoft.com/office/powerpoint/2010/main" val="328735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1E5A-081A-4C8B-8CB3-9168A87CBB04}"/>
              </a:ext>
            </a:extLst>
          </p:cNvPr>
          <p:cNvSpPr>
            <a:spLocks noGrp="1"/>
          </p:cNvSpPr>
          <p:nvPr>
            <p:ph type="title"/>
          </p:nvPr>
        </p:nvSpPr>
        <p:spPr/>
        <p:txBody>
          <a:bodyPr/>
          <a:lstStyle/>
          <a:p>
            <a:r>
              <a:rPr lang="en-US" dirty="0"/>
              <a:t>In Kind Support Provided by</a:t>
            </a:r>
          </a:p>
        </p:txBody>
      </p:sp>
      <p:pic>
        <p:nvPicPr>
          <p:cNvPr id="5" name="Content Placeholder 4" descr="Shape&#10;&#10;Description automatically generated with medium confidence">
            <a:extLst>
              <a:ext uri="{FF2B5EF4-FFF2-40B4-BE49-F238E27FC236}">
                <a16:creationId xmlns:a16="http://schemas.microsoft.com/office/drawing/2014/main" id="{62AB0351-29C3-4118-9A45-1130A80BE991}"/>
              </a:ext>
            </a:extLst>
          </p:cNvPr>
          <p:cNvPicPr>
            <a:picLocks noGrp="1" noChangeAspect="1"/>
          </p:cNvPicPr>
          <p:nvPr>
            <p:ph idx="1"/>
          </p:nvPr>
        </p:nvPicPr>
        <p:blipFill>
          <a:blip r:embed="rId3"/>
          <a:stretch>
            <a:fillRect/>
          </a:stretch>
        </p:blipFill>
        <p:spPr>
          <a:xfrm>
            <a:off x="6287477" y="2477167"/>
            <a:ext cx="5198758" cy="1039751"/>
          </a:xfrm>
        </p:spPr>
      </p:pic>
      <p:pic>
        <p:nvPicPr>
          <p:cNvPr id="7" name="Picture 6" descr="Logo, company name&#10;&#10;Description automatically generated">
            <a:extLst>
              <a:ext uri="{FF2B5EF4-FFF2-40B4-BE49-F238E27FC236}">
                <a16:creationId xmlns:a16="http://schemas.microsoft.com/office/drawing/2014/main" id="{44EFF52B-297B-4739-9C2A-019A5D6E49F5}"/>
              </a:ext>
            </a:extLst>
          </p:cNvPr>
          <p:cNvPicPr>
            <a:picLocks noChangeAspect="1"/>
          </p:cNvPicPr>
          <p:nvPr/>
        </p:nvPicPr>
        <p:blipFill>
          <a:blip r:embed="rId4"/>
          <a:stretch>
            <a:fillRect/>
          </a:stretch>
        </p:blipFill>
        <p:spPr>
          <a:xfrm>
            <a:off x="1519310" y="1651977"/>
            <a:ext cx="3545449" cy="2141451"/>
          </a:xfrm>
          <a:prstGeom prst="rect">
            <a:avLst/>
          </a:prstGeom>
        </p:spPr>
      </p:pic>
    </p:spTree>
    <p:extLst>
      <p:ext uri="{BB962C8B-B14F-4D97-AF65-F5344CB8AC3E}">
        <p14:creationId xmlns:p14="http://schemas.microsoft.com/office/powerpoint/2010/main" val="77089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5DCD-DCC1-847C-4D9C-7219694D47C0}"/>
              </a:ext>
            </a:extLst>
          </p:cNvPr>
          <p:cNvSpPr>
            <a:spLocks noGrp="1"/>
          </p:cNvSpPr>
          <p:nvPr>
            <p:ph type="title"/>
          </p:nvPr>
        </p:nvSpPr>
        <p:spPr/>
        <p:txBody>
          <a:bodyPr/>
          <a:lstStyle/>
          <a:p>
            <a:r>
              <a:rPr lang="en-US" dirty="0"/>
              <a:t>Chapter Engagement </a:t>
            </a:r>
          </a:p>
        </p:txBody>
      </p:sp>
      <p:sp>
        <p:nvSpPr>
          <p:cNvPr id="3" name="Content Placeholder 2">
            <a:extLst>
              <a:ext uri="{FF2B5EF4-FFF2-40B4-BE49-F238E27FC236}">
                <a16:creationId xmlns:a16="http://schemas.microsoft.com/office/drawing/2014/main" id="{29B23640-BCE5-505C-6689-AA4B5321FC8A}"/>
              </a:ext>
            </a:extLst>
          </p:cNvPr>
          <p:cNvSpPr>
            <a:spLocks noGrp="1"/>
          </p:cNvSpPr>
          <p:nvPr>
            <p:ph idx="1"/>
          </p:nvPr>
        </p:nvSpPr>
        <p:spPr>
          <a:xfrm>
            <a:off x="559431" y="2577883"/>
            <a:ext cx="11073138" cy="2691439"/>
          </a:xfrm>
        </p:spPr>
        <p:txBody>
          <a:bodyPr>
            <a:normAutofit/>
          </a:bodyPr>
          <a:lstStyle/>
          <a:p>
            <a:pPr marL="0" indent="0" algn="ctr">
              <a:buNone/>
            </a:pPr>
            <a:r>
              <a:rPr lang="en-US" sz="4400" dirty="0"/>
              <a:t>AFP Foundation Board members available to talk to your chapter</a:t>
            </a:r>
          </a:p>
        </p:txBody>
      </p:sp>
    </p:spTree>
    <p:extLst>
      <p:ext uri="{BB962C8B-B14F-4D97-AF65-F5344CB8AC3E}">
        <p14:creationId xmlns:p14="http://schemas.microsoft.com/office/powerpoint/2010/main" val="137709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a:bodyPr>
          <a:lstStyle/>
          <a:p>
            <a:pPr algn="ctr"/>
            <a:r>
              <a:rPr lang="en-US" dirty="0"/>
              <a:t>             Open Discussion</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2400" i="1" dirty="0">
              <a:solidFill>
                <a:prstClr val="black">
                  <a:lumMod val="85000"/>
                  <a:lumOff val="15000"/>
                </a:prstClr>
              </a:solidFill>
            </a:endParaRP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329199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773F5-0D01-4766-99D1-5BD0FD31B2C5}"/>
              </a:ext>
            </a:extLst>
          </p:cNvPr>
          <p:cNvSpPr>
            <a:spLocks noGrp="1"/>
          </p:cNvSpPr>
          <p:nvPr>
            <p:ph type="title"/>
          </p:nvPr>
        </p:nvSpPr>
        <p:spPr/>
        <p:txBody>
          <a:bodyPr/>
          <a:lstStyle/>
          <a:p>
            <a:r>
              <a:rPr lang="en-US" dirty="0"/>
              <a:t>AFP Foundation Staff</a:t>
            </a:r>
          </a:p>
        </p:txBody>
      </p:sp>
      <p:sp>
        <p:nvSpPr>
          <p:cNvPr id="12" name="Content Placeholder 2">
            <a:extLst>
              <a:ext uri="{FF2B5EF4-FFF2-40B4-BE49-F238E27FC236}">
                <a16:creationId xmlns:a16="http://schemas.microsoft.com/office/drawing/2014/main" id="{6FD54225-1B73-4D84-9A5A-35CA391CA919}"/>
              </a:ext>
            </a:extLst>
          </p:cNvPr>
          <p:cNvSpPr txBox="1">
            <a:spLocks/>
          </p:cNvSpPr>
          <p:nvPr/>
        </p:nvSpPr>
        <p:spPr>
          <a:xfrm>
            <a:off x="989576" y="1807849"/>
            <a:ext cx="62484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b="1" dirty="0"/>
              <a:t>Ann Hale, MA, CFRE Interim Executive Vice President</a:t>
            </a:r>
          </a:p>
          <a:p>
            <a:pPr marL="0" indent="0">
              <a:buFont typeface="Arial" panose="020B0604020202020204" pitchFamily="34" charset="0"/>
              <a:buNone/>
            </a:pPr>
            <a:r>
              <a:rPr lang="en-US" sz="2000" dirty="0"/>
              <a:t>(</a:t>
            </a:r>
            <a:r>
              <a:rPr lang="en-US" sz="1800" dirty="0">
                <a:effectLst/>
                <a:latin typeface="Aptos" panose="020B0004020202020204" pitchFamily="34" charset="0"/>
                <a:ea typeface="Aptos" panose="020B0004020202020204" pitchFamily="34" charset="0"/>
                <a:cs typeface="Aptos" panose="020B0004020202020204" pitchFamily="34" charset="0"/>
              </a:rPr>
              <a:t>434)236-5586</a:t>
            </a:r>
            <a:endParaRPr lang="en-US" sz="2000" dirty="0"/>
          </a:p>
          <a:p>
            <a:pPr marL="0" indent="0">
              <a:buFont typeface="Arial" panose="020B0604020202020204" pitchFamily="34" charset="0"/>
              <a:buNone/>
            </a:pPr>
            <a:r>
              <a:rPr lang="en-US" sz="2000" dirty="0"/>
              <a:t>Ann.hale@afpglobal.org</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b="1" dirty="0"/>
              <a:t>Ayat Hassan, MBA Foundation Operations Director</a:t>
            </a:r>
          </a:p>
          <a:p>
            <a:pPr marL="0" indent="0">
              <a:buFont typeface="Arial" panose="020B0604020202020204" pitchFamily="34" charset="0"/>
              <a:buNone/>
            </a:pPr>
            <a:r>
              <a:rPr lang="en-US" sz="2000" dirty="0"/>
              <a:t>(703) 519-8448 </a:t>
            </a:r>
          </a:p>
          <a:p>
            <a:pPr marL="0" indent="0">
              <a:buFont typeface="Arial" panose="020B0604020202020204" pitchFamily="34" charset="0"/>
              <a:buNone/>
            </a:pPr>
            <a:r>
              <a:rPr lang="en-US" sz="2000" dirty="0"/>
              <a:t>Ayat.hassan@afpglobal.org</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1800" dirty="0"/>
          </a:p>
        </p:txBody>
      </p:sp>
      <p:sp>
        <p:nvSpPr>
          <p:cNvPr id="5" name="Title 1">
            <a:extLst>
              <a:ext uri="{FF2B5EF4-FFF2-40B4-BE49-F238E27FC236}">
                <a16:creationId xmlns:a16="http://schemas.microsoft.com/office/drawing/2014/main" id="{A532AC8D-E863-48C3-91B7-E72F210DBAB6}"/>
              </a:ext>
            </a:extLst>
          </p:cNvPr>
          <p:cNvSpPr txBox="1">
            <a:spLocks/>
          </p:cNvSpPr>
          <p:nvPr/>
        </p:nvSpPr>
        <p:spPr>
          <a:xfrm>
            <a:off x="895547" y="844031"/>
            <a:ext cx="9799950" cy="745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en-US" u="sng" dirty="0"/>
              <a:t>We’re here to support you!</a:t>
            </a:r>
          </a:p>
        </p:txBody>
      </p:sp>
    </p:spTree>
    <p:extLst>
      <p:ext uri="{BB962C8B-B14F-4D97-AF65-F5344CB8AC3E}">
        <p14:creationId xmlns:p14="http://schemas.microsoft.com/office/powerpoint/2010/main" val="6370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Orientation Objectives</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934212"/>
          </a:xfrm>
        </p:spPr>
        <p:txBody>
          <a:bodyPr>
            <a:normAutofit/>
          </a:bodyPr>
          <a:lstStyle/>
          <a:p>
            <a:r>
              <a:rPr lang="en-US" dirty="0"/>
              <a:t>What is the AFP Foundation for Philanthropy? </a:t>
            </a:r>
          </a:p>
          <a:p>
            <a:pPr lvl="1"/>
            <a:r>
              <a:rPr lang="en-US" dirty="0"/>
              <a:t>Impact</a:t>
            </a:r>
          </a:p>
          <a:p>
            <a:pPr lvl="1"/>
            <a:r>
              <a:rPr lang="en-US" dirty="0"/>
              <a:t>Fundraising priorities</a:t>
            </a:r>
          </a:p>
          <a:p>
            <a:pPr lvl="1"/>
            <a:r>
              <a:rPr lang="en-US" dirty="0"/>
              <a:t>Campaigns</a:t>
            </a:r>
          </a:p>
          <a:p>
            <a:r>
              <a:rPr lang="en-US" dirty="0"/>
              <a:t>BE the CAUSE: Foundation’s annual fund and our fundraising priority!</a:t>
            </a:r>
          </a:p>
          <a:p>
            <a:pPr lvl="1"/>
            <a:r>
              <a:rPr lang="en-US" dirty="0"/>
              <a:t>What IS it? </a:t>
            </a:r>
          </a:p>
          <a:p>
            <a:pPr lvl="1"/>
            <a:r>
              <a:rPr lang="en-US" dirty="0"/>
              <a:t>What does it do? </a:t>
            </a:r>
          </a:p>
          <a:p>
            <a:pPr lvl="1"/>
            <a:r>
              <a:rPr lang="en-US" dirty="0"/>
              <a:t>How does it impact you?</a:t>
            </a:r>
          </a:p>
          <a:p>
            <a:r>
              <a:rPr lang="en-US" dirty="0"/>
              <a:t>Resources, responsibilities, and raising funds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9078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fontScale="90000"/>
          </a:bodyPr>
          <a:lstStyle/>
          <a:p>
            <a:r>
              <a:rPr lang="en-US" dirty="0"/>
              <a:t>What IS the AFP Foundation for Philanthropy?</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The AFP Foundation enhances philanthropy and volunteerism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through programs of education, research and service that benefit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all those who lead, serve and support nonprofit institutions.</a:t>
            </a: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53077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0" y="74699"/>
            <a:ext cx="11472560" cy="887326"/>
          </a:xfrm>
        </p:spPr>
        <p:txBody>
          <a:bodyPr/>
          <a:lstStyle/>
          <a:p>
            <a:r>
              <a:rPr lang="en-US" dirty="0"/>
              <a:t>Case for Support – The Foundation for Philanthropy’s Priorities</a:t>
            </a:r>
          </a:p>
        </p:txBody>
      </p:sp>
      <p:sp>
        <p:nvSpPr>
          <p:cNvPr id="4" name="Content Placeholder 2">
            <a:extLst>
              <a:ext uri="{FF2B5EF4-FFF2-40B4-BE49-F238E27FC236}">
                <a16:creationId xmlns:a16="http://schemas.microsoft.com/office/drawing/2014/main" id="{1FDB62EE-4F53-454C-A0B8-59ADCCD485D9}"/>
              </a:ext>
            </a:extLst>
          </p:cNvPr>
          <p:cNvSpPr>
            <a:spLocks noGrp="1"/>
          </p:cNvSpPr>
          <p:nvPr>
            <p:ph idx="1"/>
          </p:nvPr>
        </p:nvSpPr>
        <p:spPr>
          <a:xfrm>
            <a:off x="133349" y="1171575"/>
            <a:ext cx="10470173" cy="4724400"/>
          </a:xfrm>
        </p:spPr>
        <p:txBody>
          <a:bodyPr>
            <a:normAutofit/>
          </a:bodyPr>
          <a:lstStyle/>
          <a:p>
            <a:pPr marL="0" indent="0">
              <a:buNone/>
            </a:pPr>
            <a:r>
              <a:rPr lang="en-US" sz="3600" dirty="0"/>
              <a:t>Growing Fundraising Leadership For a Better World</a:t>
            </a:r>
          </a:p>
        </p:txBody>
      </p:sp>
      <p:sp>
        <p:nvSpPr>
          <p:cNvPr id="2" name="TextBox 1">
            <a:extLst>
              <a:ext uri="{FF2B5EF4-FFF2-40B4-BE49-F238E27FC236}">
                <a16:creationId xmlns:a16="http://schemas.microsoft.com/office/drawing/2014/main" id="{535B87AB-1A5D-4539-BF2A-C378C7AC9DDC}"/>
              </a:ext>
            </a:extLst>
          </p:cNvPr>
          <p:cNvSpPr txBox="1"/>
          <p:nvPr/>
        </p:nvSpPr>
        <p:spPr>
          <a:xfrm>
            <a:off x="486136" y="2146995"/>
            <a:ext cx="8678646" cy="3539430"/>
          </a:xfrm>
          <a:prstGeom prst="rect">
            <a:avLst/>
          </a:prstGeom>
          <a:noFill/>
        </p:spPr>
        <p:txBody>
          <a:bodyPr wrap="square" rtlCol="0">
            <a:spAutoFit/>
          </a:bodyPr>
          <a:lstStyle/>
          <a:p>
            <a:r>
              <a:rPr lang="en-US" sz="3200" dirty="0"/>
              <a:t>What does the Foundation support? </a:t>
            </a:r>
          </a:p>
          <a:p>
            <a:endParaRPr lang="en-US" sz="3200" dirty="0"/>
          </a:p>
          <a:p>
            <a:pPr marL="228600" indent="-228600">
              <a:buAutoNum type="arabicPeriod"/>
            </a:pPr>
            <a:r>
              <a:rPr lang="en-US" sz="3200" dirty="0"/>
              <a:t> Leadership Development</a:t>
            </a:r>
          </a:p>
          <a:p>
            <a:pPr marL="228600" indent="-228600">
              <a:buFontTx/>
              <a:buAutoNum type="arabicPeriod"/>
            </a:pPr>
            <a:r>
              <a:rPr lang="en-US" sz="3200" dirty="0"/>
              <a:t> IDEA (Inclusion, Diversity, Equity and Access)</a:t>
            </a:r>
          </a:p>
          <a:p>
            <a:pPr marL="228600" indent="-228600">
              <a:buFontTx/>
              <a:buAutoNum type="arabicPeriod"/>
            </a:pPr>
            <a:r>
              <a:rPr lang="en-US" sz="3200" dirty="0"/>
              <a:t> Ethics</a:t>
            </a:r>
          </a:p>
          <a:p>
            <a:pPr marL="228600" indent="-228600">
              <a:buAutoNum type="arabicPeriod"/>
            </a:pPr>
            <a:r>
              <a:rPr lang="en-US" sz="3200" dirty="0"/>
              <a:t> Research</a:t>
            </a:r>
          </a:p>
          <a:p>
            <a:endParaRPr lang="en-US" sz="3200" dirty="0"/>
          </a:p>
        </p:txBody>
      </p:sp>
    </p:spTree>
    <p:extLst>
      <p:ext uri="{BB962C8B-B14F-4D97-AF65-F5344CB8AC3E}">
        <p14:creationId xmlns:p14="http://schemas.microsoft.com/office/powerpoint/2010/main" val="2231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F2D7A71-DD6E-95AC-8611-76D1EC29BE5F}"/>
              </a:ext>
            </a:extLst>
          </p:cNvPr>
          <p:cNvGraphicFramePr/>
          <p:nvPr>
            <p:extLst>
              <p:ext uri="{D42A27DB-BD31-4B8C-83A1-F6EECF244321}">
                <p14:modId xmlns:p14="http://schemas.microsoft.com/office/powerpoint/2010/main" val="804306505"/>
              </p:ext>
            </p:extLst>
          </p:nvPr>
        </p:nvGraphicFramePr>
        <p:xfrm>
          <a:off x="1562100" y="866774"/>
          <a:ext cx="9906000" cy="5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43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7D3-D09F-4924-A2AD-211FD7AD2A20}"/>
              </a:ext>
            </a:extLst>
          </p:cNvPr>
          <p:cNvSpPr>
            <a:spLocks noGrp="1"/>
          </p:cNvSpPr>
          <p:nvPr>
            <p:ph type="ctrTitle"/>
          </p:nvPr>
        </p:nvSpPr>
        <p:spPr>
          <a:xfrm>
            <a:off x="497711" y="1903784"/>
            <a:ext cx="6740324" cy="1311965"/>
          </a:xfrm>
        </p:spPr>
        <p:txBody>
          <a:bodyPr/>
          <a:lstStyle/>
          <a:p>
            <a:r>
              <a:rPr lang="en-US" dirty="0"/>
              <a:t>Our Fundraising Priorities</a:t>
            </a:r>
            <a:br>
              <a:rPr lang="en-US" dirty="0"/>
            </a:br>
            <a:endParaRPr lang="en-US" dirty="0"/>
          </a:p>
        </p:txBody>
      </p:sp>
      <p:sp>
        <p:nvSpPr>
          <p:cNvPr id="5" name="TextBox 4">
            <a:extLst>
              <a:ext uri="{FF2B5EF4-FFF2-40B4-BE49-F238E27FC236}">
                <a16:creationId xmlns:a16="http://schemas.microsoft.com/office/drawing/2014/main" id="{B78636FD-D5DB-4F23-9FF5-B65E79E9AC65}"/>
              </a:ext>
            </a:extLst>
          </p:cNvPr>
          <p:cNvSpPr txBox="1"/>
          <p:nvPr/>
        </p:nvSpPr>
        <p:spPr>
          <a:xfrm>
            <a:off x="405114" y="2731258"/>
            <a:ext cx="1075637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BE the CAUSE: our annual fund</a:t>
            </a:r>
          </a:p>
          <a:p>
            <a:pPr marL="285750" indent="-285750">
              <a:buFont typeface="Arial" panose="020B0604020202020204" pitchFamily="34" charset="0"/>
              <a:buChar char="•"/>
            </a:pPr>
            <a:r>
              <a:rPr lang="en-US" sz="2800" dirty="0"/>
              <a:t>Chapter IMPACT: our annual fund campaign to engage chapters</a:t>
            </a:r>
          </a:p>
          <a:p>
            <a:pPr marL="285750" indent="-285750">
              <a:buFont typeface="Arial" panose="020B0604020202020204" pitchFamily="34" charset="0"/>
              <a:buChar char="•"/>
            </a:pPr>
            <a:r>
              <a:rPr lang="en-US" sz="2800" dirty="0"/>
              <a:t>Major Gifts: one example is our Leadership Development program that is being created</a:t>
            </a:r>
          </a:p>
          <a:p>
            <a:pPr marL="285750" indent="-285750">
              <a:buFont typeface="Arial" panose="020B0604020202020204" pitchFamily="34" charset="0"/>
              <a:buChar char="•"/>
            </a:pPr>
            <a:r>
              <a:rPr lang="en-US" sz="2800" dirty="0"/>
              <a:t>Endowments: to fund scholarships and programs in perpetuity </a:t>
            </a:r>
          </a:p>
        </p:txBody>
      </p:sp>
    </p:spTree>
    <p:extLst>
      <p:ext uri="{BB962C8B-B14F-4D97-AF65-F5344CB8AC3E}">
        <p14:creationId xmlns:p14="http://schemas.microsoft.com/office/powerpoint/2010/main" val="27274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0" y="1339639"/>
            <a:ext cx="9101559" cy="1311965"/>
          </a:xfrm>
        </p:spPr>
        <p:txBody>
          <a:bodyPr/>
          <a:lstStyle/>
          <a:p>
            <a:r>
              <a:rPr lang="en-US" dirty="0"/>
              <a:t>What is BTC and what does it impact?</a:t>
            </a:r>
          </a:p>
        </p:txBody>
      </p:sp>
      <p:sp>
        <p:nvSpPr>
          <p:cNvPr id="3" name="TextBox 2">
            <a:extLst>
              <a:ext uri="{FF2B5EF4-FFF2-40B4-BE49-F238E27FC236}">
                <a16:creationId xmlns:a16="http://schemas.microsoft.com/office/drawing/2014/main" id="{B4397845-1B77-46E2-8FDA-DC5E7E3644E6}"/>
              </a:ext>
            </a:extLst>
          </p:cNvPr>
          <p:cNvSpPr txBox="1"/>
          <p:nvPr/>
        </p:nvSpPr>
        <p:spPr>
          <a:xfrm>
            <a:off x="0" y="2640029"/>
            <a:ext cx="11528385"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Scholarships: 218 were given out in 2024 alone! We support young professionals, diverse fundraisers and many more </a:t>
            </a:r>
          </a:p>
          <a:p>
            <a:pPr marL="285750" indent="-285750">
              <a:buFont typeface="Arial" panose="020B0604020202020204" pitchFamily="34" charset="0"/>
              <a:buChar char="•"/>
            </a:pPr>
            <a:r>
              <a:rPr lang="en-US" sz="2800" dirty="0"/>
              <a:t>Foundation Grant Back Program: a portion of the funds raised goes DIRECTLY back to your chapter – so you can make an impact in your community while also supporting the entire profession</a:t>
            </a:r>
          </a:p>
        </p:txBody>
      </p:sp>
    </p:spTree>
    <p:extLst>
      <p:ext uri="{BB962C8B-B14F-4D97-AF65-F5344CB8AC3E}">
        <p14:creationId xmlns:p14="http://schemas.microsoft.com/office/powerpoint/2010/main" val="345973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902368" y="846170"/>
            <a:ext cx="7875540" cy="4812632"/>
          </a:xfrm>
        </p:spPr>
        <p:txBody>
          <a:bodyPr>
            <a:normAutofit fontScale="90000"/>
          </a:bodyPr>
          <a:lstStyle/>
          <a:p>
            <a:br>
              <a:rPr lang="en-US" dirty="0"/>
            </a:br>
            <a:br>
              <a:rPr lang="en-US" dirty="0"/>
            </a:br>
            <a:br>
              <a:rPr lang="en-US" dirty="0"/>
            </a:br>
            <a:br>
              <a:rPr lang="en-US" sz="3600" dirty="0"/>
            </a:br>
            <a:r>
              <a:rPr lang="en-US" sz="3600"/>
              <a:t>2024 BE the </a:t>
            </a:r>
            <a:r>
              <a:rPr lang="en-US" sz="3600" dirty="0"/>
              <a:t>CAUSE Campaign Highlights</a:t>
            </a:r>
            <a:br>
              <a:rPr lang="en-US" sz="3600" dirty="0"/>
            </a:br>
            <a:br>
              <a:rPr lang="en-US" sz="3600" dirty="0"/>
            </a:br>
            <a:r>
              <a:rPr lang="en-US" sz="3600" dirty="0"/>
              <a:t>$305,651 raised in 2024</a:t>
            </a:r>
            <a:br>
              <a:rPr lang="en-US" sz="3600" dirty="0"/>
            </a:br>
            <a:br>
              <a:rPr lang="en-US" sz="3600" dirty="0"/>
            </a:br>
            <a:br>
              <a:rPr lang="en-US" sz="3600" dirty="0"/>
            </a:br>
            <a:br>
              <a:rPr lang="en-US" sz="3600" dirty="0"/>
            </a:br>
            <a:r>
              <a:rPr lang="en-US" sz="3600" i="1" dirty="0">
                <a:solidFill>
                  <a:schemeClr val="accent1">
                    <a:lumMod val="60000"/>
                    <a:lumOff val="40000"/>
                  </a:schemeClr>
                </a:solidFill>
              </a:rPr>
              <a:t>Thank you all for a successful year! </a:t>
            </a:r>
            <a:br>
              <a:rPr lang="en-US" sz="3600" dirty="0">
                <a:solidFill>
                  <a:schemeClr val="tx1">
                    <a:lumMod val="85000"/>
                    <a:lumOff val="15000"/>
                  </a:schemeClr>
                </a:solidFill>
              </a:rPr>
            </a:br>
            <a:endParaRPr lang="en-US" sz="3600" dirty="0"/>
          </a:p>
        </p:txBody>
      </p:sp>
    </p:spTree>
    <p:extLst>
      <p:ext uri="{BB962C8B-B14F-4D97-AF65-F5344CB8AC3E}">
        <p14:creationId xmlns:p14="http://schemas.microsoft.com/office/powerpoint/2010/main" val="175942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8655</TotalTime>
  <Words>4175</Words>
  <Application>Microsoft Office PowerPoint</Application>
  <PresentationFormat>Widescreen</PresentationFormat>
  <Paragraphs>399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Arial Black</vt:lpstr>
      <vt:lpstr>Calibri</vt:lpstr>
      <vt:lpstr>Calibri Light</vt:lpstr>
      <vt:lpstr>Office Theme</vt:lpstr>
      <vt:lpstr>BE the CAUSE Webinar 2025</vt:lpstr>
      <vt:lpstr>Foundation Development Chair Orientation</vt:lpstr>
      <vt:lpstr>Orientation Objectives</vt:lpstr>
      <vt:lpstr>What IS the AFP Foundation for Philanthropy?</vt:lpstr>
      <vt:lpstr>Case for Support – The Foundation for Philanthropy’s Priorities</vt:lpstr>
      <vt:lpstr>PowerPoint Presentation</vt:lpstr>
      <vt:lpstr>Our Fundraising Priorities </vt:lpstr>
      <vt:lpstr>What is BTC and what does it impact?</vt:lpstr>
      <vt:lpstr>    2024 BE the CAUSE Campaign Highlights  $305,651 raised in 2024    Thank you all for a successful year!  </vt:lpstr>
      <vt:lpstr>2024 Foundation Grant Back Usage</vt:lpstr>
      <vt:lpstr>Where will your gifts go in 2025? </vt:lpstr>
      <vt:lpstr>BE the CAUSE Grant Back Program</vt:lpstr>
      <vt:lpstr>Foundation Development Chair (FDC)</vt:lpstr>
      <vt:lpstr>2025 BE the CAUSE Resources and Tool Kit </vt:lpstr>
      <vt:lpstr>Database &amp; Reports </vt:lpstr>
      <vt:lpstr>PowerPoint Presentation</vt:lpstr>
      <vt:lpstr>PowerPoint Presentation</vt:lpstr>
      <vt:lpstr>PowerPoint Presentation</vt:lpstr>
      <vt:lpstr>PowerPoint Presentation</vt:lpstr>
      <vt:lpstr>How does the Foundation support your work?</vt:lpstr>
      <vt:lpstr>What Can You Do for Your Donors/Prospects? </vt:lpstr>
      <vt:lpstr>A special thank you to…</vt:lpstr>
      <vt:lpstr>Thank you!</vt:lpstr>
      <vt:lpstr>In Kind Support Provided by</vt:lpstr>
      <vt:lpstr>Chapter Engagement </vt:lpstr>
      <vt:lpstr>             Open Discussion</vt:lpstr>
      <vt:lpstr>AFP Foundation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CAUSE Webinar 2021</dc:title>
  <dc:creator>Evan Northup</dc:creator>
  <cp:lastModifiedBy>Joanna Heilig</cp:lastModifiedBy>
  <cp:revision>89</cp:revision>
  <cp:lastPrinted>2023-02-22T18:34:02Z</cp:lastPrinted>
  <dcterms:created xsi:type="dcterms:W3CDTF">2021-02-09T21:45:16Z</dcterms:created>
  <dcterms:modified xsi:type="dcterms:W3CDTF">2025-03-03T20:22:02Z</dcterms:modified>
</cp:coreProperties>
</file>