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A3"/>
    <a:srgbClr val="2668B1"/>
    <a:srgbClr val="266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66444-D310-4608-8C1C-28528EC728A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5451A-71BE-4B2D-9931-DDB191EA9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5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21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5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2679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56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2080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79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6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0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FP_PowerpointSlideTemplate2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508002-5008-9D38-7F23-0C06B26CB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253064" y="5863852"/>
            <a:ext cx="2491854" cy="83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7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1745" cy="37516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659" y="2160590"/>
            <a:ext cx="4181745" cy="37516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8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32805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6"/>
            <a:ext cx="4328055" cy="313746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9349" y="2160983"/>
            <a:ext cx="432805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9350" y="2737245"/>
            <a:ext cx="4328055" cy="31374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6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60366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0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5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4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E657-A76A-4DD1-B0BB-92BBEFE0D14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EC61-524F-4327-9AFB-F12CAE01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9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7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black and yellow background&#10;&#10;Description automatically generated">
            <a:extLst>
              <a:ext uri="{FF2B5EF4-FFF2-40B4-BE49-F238E27FC236}">
                <a16:creationId xmlns:a16="http://schemas.microsoft.com/office/drawing/2014/main" id="{0E88A889-3A92-E82C-CDB9-A6BB02A0AD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" t="226" r="69" b="53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77334" y="609600"/>
            <a:ext cx="886007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77334" y="2160590"/>
            <a:ext cx="8860070" cy="3703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11084654" y="6249583"/>
            <a:ext cx="669581" cy="415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C4EEC61-524F-4327-9AFB-F12CAE012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9084997" y="6236909"/>
            <a:ext cx="1535391" cy="4279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>
                <a:solidFill>
                  <a:srgbClr val="2669B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FC7E657-A76A-4DD1-B0BB-92BBEFE0D14E}" type="datetimeFigureOut">
              <a:rPr lang="en-US" smtClean="0"/>
              <a:pPr/>
              <a:t>7/9/2024</a:t>
            </a:fld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70352CD-D911-1ED3-702D-515D3651ED94}"/>
              </a:ext>
            </a:extLst>
          </p:cNvPr>
          <p:cNvGrpSpPr/>
          <p:nvPr userDrawn="1"/>
        </p:nvGrpSpPr>
        <p:grpSpPr>
          <a:xfrm>
            <a:off x="135072" y="6011894"/>
            <a:ext cx="5878902" cy="763958"/>
            <a:chOff x="135072" y="6011894"/>
            <a:chExt cx="5878902" cy="763958"/>
          </a:xfrm>
        </p:grpSpPr>
        <p:pic>
          <p:nvPicPr>
            <p:cNvPr id="16" name="Picture 15" descr="A logo with blue and yellow text&#10;&#10;Description automatically generated">
              <a:extLst>
                <a:ext uri="{FF2B5EF4-FFF2-40B4-BE49-F238E27FC236}">
                  <a16:creationId xmlns:a16="http://schemas.microsoft.com/office/drawing/2014/main" id="{B9C77E67-C4B6-487B-897A-471527EAC4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072" y="6011894"/>
              <a:ext cx="1080197" cy="76395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A9C1508-756A-C85B-9480-3CDFFF646107}"/>
                </a:ext>
              </a:extLst>
            </p:cNvPr>
            <p:cNvSpPr/>
            <p:nvPr userDrawn="1"/>
          </p:nvSpPr>
          <p:spPr>
            <a:xfrm flipH="1">
              <a:off x="3246461" y="6164805"/>
              <a:ext cx="45719" cy="458137"/>
            </a:xfrm>
            <a:prstGeom prst="rect">
              <a:avLst/>
            </a:prstGeom>
            <a:solidFill>
              <a:srgbClr val="2669B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 descr="A blue and black logo&#10;&#10;Description automatically generated">
              <a:extLst>
                <a:ext uri="{FF2B5EF4-FFF2-40B4-BE49-F238E27FC236}">
                  <a16:creationId xmlns:a16="http://schemas.microsoft.com/office/drawing/2014/main" id="{22B81A5E-E14E-BEF2-4748-F1A9CD1CB4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827" y="6179946"/>
              <a:ext cx="421656" cy="430320"/>
            </a:xfrm>
            <a:prstGeom prst="rect">
              <a:avLst/>
            </a:prstGeom>
          </p:spPr>
        </p:pic>
        <p:pic>
          <p:nvPicPr>
            <p:cNvPr id="46" name="Picture 45" descr="A blue circle with white letters on it&#10;&#10;Description automatically generated">
              <a:extLst>
                <a:ext uri="{FF2B5EF4-FFF2-40B4-BE49-F238E27FC236}">
                  <a16:creationId xmlns:a16="http://schemas.microsoft.com/office/drawing/2014/main" id="{7E55FBA2-C0C4-316B-A541-C3B1A7F214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388" y="6179946"/>
              <a:ext cx="421656" cy="430320"/>
            </a:xfrm>
            <a:prstGeom prst="rect">
              <a:avLst/>
            </a:prstGeom>
          </p:spPr>
        </p:pic>
        <p:pic>
          <p:nvPicPr>
            <p:cNvPr id="48" name="Picture 47" descr="A blue and black logo&#10;&#10;Description automatically generated">
              <a:extLst>
                <a:ext uri="{FF2B5EF4-FFF2-40B4-BE49-F238E27FC236}">
                  <a16:creationId xmlns:a16="http://schemas.microsoft.com/office/drawing/2014/main" id="{2C98496A-3E0E-E1F8-B2FF-BC2DF656E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510" y="6179946"/>
              <a:ext cx="421656" cy="430320"/>
            </a:xfrm>
            <a:prstGeom prst="rect">
              <a:avLst/>
            </a:prstGeom>
          </p:spPr>
        </p:pic>
        <p:pic>
          <p:nvPicPr>
            <p:cNvPr id="50" name="Picture 49" descr="A blue circle with white x in it&#10;&#10;Description automatically generated">
              <a:extLst>
                <a:ext uri="{FF2B5EF4-FFF2-40B4-BE49-F238E27FC236}">
                  <a16:creationId xmlns:a16="http://schemas.microsoft.com/office/drawing/2014/main" id="{6E21CE94-B4A8-9A17-013A-B67CE83295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2949" y="6179946"/>
              <a:ext cx="421656" cy="43032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CD53659-4206-9350-09D9-06A186314F58}"/>
                </a:ext>
              </a:extLst>
            </p:cNvPr>
            <p:cNvSpPr txBox="1"/>
            <p:nvPr userDrawn="1"/>
          </p:nvSpPr>
          <p:spPr>
            <a:xfrm>
              <a:off x="1324941" y="6178430"/>
              <a:ext cx="18399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rgbClr val="004FA3"/>
                  </a:solidFill>
                </a:rPr>
                <a:t>afpglobal.org</a:t>
              </a:r>
            </a:p>
          </p:txBody>
        </p:sp>
        <p:pic>
          <p:nvPicPr>
            <p:cNvPr id="31" name="Picture 30" descr="A blue circle with a white circle and a white circle with a white circle and a white circle with a white circle and a white circle with a white circle and a white circle with a white circle&#10;&#10;Description automatically generated">
              <a:extLst>
                <a:ext uri="{FF2B5EF4-FFF2-40B4-BE49-F238E27FC236}">
                  <a16:creationId xmlns:a16="http://schemas.microsoft.com/office/drawing/2014/main" id="{CA8E185C-F113-E94A-C321-A07FCDE403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069" y="6181412"/>
              <a:ext cx="427905" cy="4279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143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C7CB27D-9AAF-94EA-2177-2B9133323A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97321" y="1597913"/>
            <a:ext cx="8549011" cy="286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09F84-BBA4-19B8-007B-D0D9588EB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2B0F5-BC8A-E508-748E-AEAD56341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921282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4FA3"/>
      </a:accent1>
      <a:accent2>
        <a:srgbClr val="FFC92B"/>
      </a:accent2>
      <a:accent3>
        <a:srgbClr val="0070C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P_PowerPointTemplate_2024" id="{45F9C454-B952-4953-A79F-E721C1C982E3}" vid="{29B23A95-9279-43FC-9E96-413979B2A0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AFP_PowerPointTemplate_2024</Template>
  <TotalTime>25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3</vt:lpstr>
      <vt:lpstr>Facet</vt:lpstr>
      <vt:lpstr>PowerPoint Presentation</vt:lpstr>
      <vt:lpstr>Add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Natalie Paskoski</dc:creator>
  <cp:lastModifiedBy>Natalie Paskoski</cp:lastModifiedBy>
  <cp:revision>5</cp:revision>
  <dcterms:created xsi:type="dcterms:W3CDTF">2024-07-03T14:22:43Z</dcterms:created>
  <dcterms:modified xsi:type="dcterms:W3CDTF">2024-07-09T20:21:40Z</dcterms:modified>
</cp:coreProperties>
</file>