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sldIdLst>
    <p:sldId id="263" r:id="rId5"/>
    <p:sldId id="264" r:id="rId6"/>
    <p:sldId id="26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A3"/>
    <a:srgbClr val="2668B1"/>
    <a:srgbClr val="2669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25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66444-D310-4608-8C1C-28528EC728A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5451A-71BE-4B2D-9931-DDB191EA9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52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12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E657-A76A-4DD1-B0BB-92BBEFE0D14E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EEC61-524F-4327-9AFB-F12CAE012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5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E657-A76A-4DD1-B0BB-92BBEFE0D14E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EEC61-524F-4327-9AFB-F12CAE01262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2679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E657-A76A-4DD1-B0BB-92BBEFE0D14E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EEC61-524F-4327-9AFB-F12CAE012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56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E657-A76A-4DD1-B0BB-92BBEFE0D14E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EEC61-524F-4327-9AFB-F12CAE01262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2080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E657-A76A-4DD1-B0BB-92BBEFE0D14E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EEC61-524F-4327-9AFB-F12CAE012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79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E657-A76A-4DD1-B0BB-92BBEFE0D14E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EEC61-524F-4327-9AFB-F12CAE012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6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E657-A76A-4DD1-B0BB-92BBEFE0D14E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EEC61-524F-4327-9AFB-F12CAE012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02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FP_PowerpointSlideTemplate20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E657-A76A-4DD1-B0BB-92BBEFE0D14E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EEC61-524F-4327-9AFB-F12CAE01262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508002-5008-9D38-7F23-0C06B26CB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6253064" y="5863852"/>
            <a:ext cx="2491854" cy="83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7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E657-A76A-4DD1-B0BB-92BBEFE0D14E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EEC61-524F-4327-9AFB-F12CAE012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7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1745" cy="37516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659" y="2160590"/>
            <a:ext cx="4181745" cy="37516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E657-A76A-4DD1-B0BB-92BBEFE0D14E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EEC61-524F-4327-9AFB-F12CAE012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86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32805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6"/>
            <a:ext cx="4328055" cy="313746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9349" y="2160983"/>
            <a:ext cx="432805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9350" y="2737245"/>
            <a:ext cx="4328055" cy="31374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E657-A76A-4DD1-B0BB-92BBEFE0D14E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EEC61-524F-4327-9AFB-F12CAE012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69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860366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E657-A76A-4DD1-B0BB-92BBEFE0D14E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EEC61-524F-4327-9AFB-F12CAE012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01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E657-A76A-4DD1-B0BB-92BBEFE0D14E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EEC61-524F-4327-9AFB-F12CAE012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55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E657-A76A-4DD1-B0BB-92BBEFE0D14E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EEC61-524F-4327-9AFB-F12CAE012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45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E657-A76A-4DD1-B0BB-92BBEFE0D14E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EEC61-524F-4327-9AFB-F12CAE012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97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black and yellow background&#10;&#10;Description automatically generated">
            <a:extLst>
              <a:ext uri="{FF2B5EF4-FFF2-40B4-BE49-F238E27FC236}">
                <a16:creationId xmlns:a16="http://schemas.microsoft.com/office/drawing/2014/main" id="{0E88A889-3A92-E82C-CDB9-A6BB02A0AD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" t="226" r="69" b="5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677334" y="609600"/>
            <a:ext cx="886007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677334" y="2160590"/>
            <a:ext cx="8860070" cy="3703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1084654" y="6249583"/>
            <a:ext cx="669581" cy="4152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C4EEC61-524F-4327-9AFB-F12CAE0126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9084997" y="6236909"/>
            <a:ext cx="1535391" cy="427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>
                <a:solidFill>
                  <a:srgbClr val="2669B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FC7E657-A76A-4DD1-B0BB-92BBEFE0D14E}" type="datetimeFigureOut">
              <a:rPr lang="en-US" smtClean="0"/>
              <a:pPr/>
              <a:t>9/16/2025</a:t>
            </a:fld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70352CD-D911-1ED3-702D-515D3651ED94}"/>
              </a:ext>
            </a:extLst>
          </p:cNvPr>
          <p:cNvGrpSpPr/>
          <p:nvPr userDrawn="1"/>
        </p:nvGrpSpPr>
        <p:grpSpPr>
          <a:xfrm>
            <a:off x="135072" y="6011894"/>
            <a:ext cx="5878902" cy="763958"/>
            <a:chOff x="135072" y="6011894"/>
            <a:chExt cx="5878902" cy="763958"/>
          </a:xfrm>
        </p:grpSpPr>
        <p:pic>
          <p:nvPicPr>
            <p:cNvPr id="16" name="Picture 15" descr="A logo with blue and yellow text&#10;&#10;Description automatically generated">
              <a:extLst>
                <a:ext uri="{FF2B5EF4-FFF2-40B4-BE49-F238E27FC236}">
                  <a16:creationId xmlns:a16="http://schemas.microsoft.com/office/drawing/2014/main" id="{B9C77E67-C4B6-487B-897A-471527EAC4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072" y="6011894"/>
              <a:ext cx="1080197" cy="763958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A9C1508-756A-C85B-9480-3CDFFF646107}"/>
                </a:ext>
              </a:extLst>
            </p:cNvPr>
            <p:cNvSpPr/>
            <p:nvPr userDrawn="1"/>
          </p:nvSpPr>
          <p:spPr>
            <a:xfrm flipH="1">
              <a:off x="3246461" y="6164805"/>
              <a:ext cx="45719" cy="458137"/>
            </a:xfrm>
            <a:prstGeom prst="rect">
              <a:avLst/>
            </a:prstGeom>
            <a:solidFill>
              <a:srgbClr val="2669B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41" descr="A blue and black logo&#10;&#10;Description automatically generated">
              <a:extLst>
                <a:ext uri="{FF2B5EF4-FFF2-40B4-BE49-F238E27FC236}">
                  <a16:creationId xmlns:a16="http://schemas.microsoft.com/office/drawing/2014/main" id="{22B81A5E-E14E-BEF2-4748-F1A9CD1CB4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9827" y="6179946"/>
              <a:ext cx="421656" cy="430320"/>
            </a:xfrm>
            <a:prstGeom prst="rect">
              <a:avLst/>
            </a:prstGeom>
          </p:spPr>
        </p:pic>
        <p:pic>
          <p:nvPicPr>
            <p:cNvPr id="46" name="Picture 45" descr="A blue circle with white letters on it&#10;&#10;Description automatically generated">
              <a:extLst>
                <a:ext uri="{FF2B5EF4-FFF2-40B4-BE49-F238E27FC236}">
                  <a16:creationId xmlns:a16="http://schemas.microsoft.com/office/drawing/2014/main" id="{7E55FBA2-C0C4-316B-A541-C3B1A7F214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1388" y="6179946"/>
              <a:ext cx="421656" cy="430320"/>
            </a:xfrm>
            <a:prstGeom prst="rect">
              <a:avLst/>
            </a:prstGeom>
          </p:spPr>
        </p:pic>
        <p:pic>
          <p:nvPicPr>
            <p:cNvPr id="48" name="Picture 47" descr="A blue and black logo&#10;&#10;Description automatically generated">
              <a:extLst>
                <a:ext uri="{FF2B5EF4-FFF2-40B4-BE49-F238E27FC236}">
                  <a16:creationId xmlns:a16="http://schemas.microsoft.com/office/drawing/2014/main" id="{2C98496A-3E0E-E1F8-B2FF-BC2DF656E3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4510" y="6179946"/>
              <a:ext cx="421656" cy="430320"/>
            </a:xfrm>
            <a:prstGeom prst="rect">
              <a:avLst/>
            </a:prstGeom>
          </p:spPr>
        </p:pic>
        <p:pic>
          <p:nvPicPr>
            <p:cNvPr id="50" name="Picture 49" descr="A blue circle with white x in it&#10;&#10;Description automatically generated">
              <a:extLst>
                <a:ext uri="{FF2B5EF4-FFF2-40B4-BE49-F238E27FC236}">
                  <a16:creationId xmlns:a16="http://schemas.microsoft.com/office/drawing/2014/main" id="{6E21CE94-B4A8-9A17-013A-B67CE83295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949" y="6179946"/>
              <a:ext cx="421656" cy="43032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CD53659-4206-9350-09D9-06A186314F58}"/>
                </a:ext>
              </a:extLst>
            </p:cNvPr>
            <p:cNvSpPr txBox="1"/>
            <p:nvPr userDrawn="1"/>
          </p:nvSpPr>
          <p:spPr>
            <a:xfrm>
              <a:off x="1324941" y="6178430"/>
              <a:ext cx="183997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004FA3"/>
                  </a:solidFill>
                </a:rPr>
                <a:t>afpglobal.org</a:t>
              </a:r>
            </a:p>
          </p:txBody>
        </p:sp>
        <p:pic>
          <p:nvPicPr>
            <p:cNvPr id="31" name="Picture 30" descr="A blue circle with a white circle and a white circle with a white circle and a white circle with a white circle and a white circle with a white circle and a white circle with a white circle&#10;&#10;Description automatically generated">
              <a:extLst>
                <a:ext uri="{FF2B5EF4-FFF2-40B4-BE49-F238E27FC236}">
                  <a16:creationId xmlns:a16="http://schemas.microsoft.com/office/drawing/2014/main" id="{CA8E185C-F113-E94A-C321-A07FCDE403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6069" y="6181412"/>
              <a:ext cx="427905" cy="4279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143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17702-7561-EFAF-5364-807CE151E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ey Red Modern Discount 50% Instagram Post  (3)">
            <a:hlinkClick r:id="" action="ppaction://media"/>
            <a:extLst>
              <a:ext uri="{FF2B5EF4-FFF2-40B4-BE49-F238E27FC236}">
                <a16:creationId xmlns:a16="http://schemas.microsoft.com/office/drawing/2014/main" id="{6597B2E7-208A-8743-312E-82EC8A39476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7334" y="1145737"/>
            <a:ext cx="4731451" cy="47314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B01F7A-8E3E-ADF3-7D10-D6BE7FB56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6554"/>
            <a:ext cx="8860366" cy="1320800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/>
              <a:t>New Member Discount Coupon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02488E-C0D8-6B54-BBDF-D2C60174BBC0}"/>
              </a:ext>
            </a:extLst>
          </p:cNvPr>
          <p:cNvSpPr txBox="1">
            <a:spLocks/>
          </p:cNvSpPr>
          <p:nvPr/>
        </p:nvSpPr>
        <p:spPr>
          <a:xfrm>
            <a:off x="1474286" y="5035463"/>
            <a:ext cx="9243427" cy="15636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dirty="0"/>
              <a:t>USE CODE: XXXXXXXXXXX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F0E1BA6-D0CB-B581-B38E-B0D373834B30}"/>
              </a:ext>
            </a:extLst>
          </p:cNvPr>
          <p:cNvSpPr txBox="1">
            <a:spLocks/>
          </p:cNvSpPr>
          <p:nvPr/>
        </p:nvSpPr>
        <p:spPr>
          <a:xfrm>
            <a:off x="5499855" y="2013558"/>
            <a:ext cx="4684734" cy="22797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000" dirty="0"/>
              <a:t>Professional/Associate </a:t>
            </a:r>
          </a:p>
          <a:p>
            <a:r>
              <a:rPr lang="en-US" sz="3000" dirty="0"/>
              <a:t>New Member Discount</a:t>
            </a:r>
          </a:p>
          <a:p>
            <a:endParaRPr lang="en-US" sz="1400" dirty="0"/>
          </a:p>
          <a:p>
            <a:r>
              <a:rPr lang="en-US" sz="3000" dirty="0"/>
              <a:t>Valid:</a:t>
            </a:r>
          </a:p>
          <a:p>
            <a:r>
              <a:rPr lang="en-US" sz="3000" dirty="0"/>
              <a:t>XXXXX XX – XXXXX XX</a:t>
            </a:r>
            <a:endParaRPr lang="en-US" sz="3000" cap="all" dirty="0"/>
          </a:p>
        </p:txBody>
      </p:sp>
    </p:spTree>
    <p:extLst>
      <p:ext uri="{BB962C8B-B14F-4D97-AF65-F5344CB8AC3E}">
        <p14:creationId xmlns:p14="http://schemas.microsoft.com/office/powerpoint/2010/main" val="50658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30926-091E-5CB9-A0CB-A8F0931A1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yellow text&#10;&#10;AI-generated content may be incorrect.">
            <a:extLst>
              <a:ext uri="{FF2B5EF4-FFF2-40B4-BE49-F238E27FC236}">
                <a16:creationId xmlns:a16="http://schemas.microsoft.com/office/drawing/2014/main" id="{4F849BFE-A9F7-7DD4-EE53-5F4F39AB4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73274"/>
            <a:ext cx="4684734" cy="46847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A42B04-6B66-607D-AB8C-83BE6A8C0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6554"/>
            <a:ext cx="8860366" cy="13208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New Member Discount Coupon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BAE83B5-BB25-0CB8-89A6-973E3EA403BC}"/>
              </a:ext>
            </a:extLst>
          </p:cNvPr>
          <p:cNvSpPr txBox="1">
            <a:spLocks/>
          </p:cNvSpPr>
          <p:nvPr/>
        </p:nvSpPr>
        <p:spPr>
          <a:xfrm>
            <a:off x="1703930" y="4947781"/>
            <a:ext cx="9243427" cy="15636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dirty="0"/>
              <a:t>USE CODE: XXXXXXXXX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741F001-74F9-1C72-906F-45973CCFD140}"/>
              </a:ext>
            </a:extLst>
          </p:cNvPr>
          <p:cNvSpPr txBox="1">
            <a:spLocks/>
          </p:cNvSpPr>
          <p:nvPr/>
        </p:nvSpPr>
        <p:spPr>
          <a:xfrm>
            <a:off x="5499855" y="2013558"/>
            <a:ext cx="4684734" cy="22797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000" dirty="0"/>
              <a:t>Professional/Associate </a:t>
            </a:r>
          </a:p>
          <a:p>
            <a:r>
              <a:rPr lang="en-US" sz="3000" dirty="0"/>
              <a:t>New Member Discount</a:t>
            </a:r>
          </a:p>
          <a:p>
            <a:endParaRPr lang="en-US" sz="1400" dirty="0"/>
          </a:p>
          <a:p>
            <a:r>
              <a:rPr lang="en-US" sz="3000" dirty="0"/>
              <a:t>Valid:</a:t>
            </a:r>
          </a:p>
          <a:p>
            <a:r>
              <a:rPr lang="en-US" sz="3000" dirty="0"/>
              <a:t>XXXXX XX – XXXXXX XX</a:t>
            </a:r>
            <a:endParaRPr lang="en-US" sz="3000" cap="all" dirty="0"/>
          </a:p>
        </p:txBody>
      </p:sp>
    </p:spTree>
    <p:extLst>
      <p:ext uri="{BB962C8B-B14F-4D97-AF65-F5344CB8AC3E}">
        <p14:creationId xmlns:p14="http://schemas.microsoft.com/office/powerpoint/2010/main" val="3288474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6EC81-6C99-B0DC-8DAC-EE828C08E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FF124-FCCE-A2D8-2427-387B7A6CB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6554"/>
            <a:ext cx="8860366" cy="1320800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/>
              <a:t>New Member Discount Coupon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138DBB-1666-3A2B-6059-BACDD505A3AA}"/>
              </a:ext>
            </a:extLst>
          </p:cNvPr>
          <p:cNvSpPr txBox="1">
            <a:spLocks/>
          </p:cNvSpPr>
          <p:nvPr/>
        </p:nvSpPr>
        <p:spPr>
          <a:xfrm>
            <a:off x="1703930" y="4947781"/>
            <a:ext cx="10083062" cy="20041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dirty="0"/>
              <a:t>USE CODE: XXXXXXXXX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15AF612-408E-B3EB-D096-570D33A80FBD}"/>
              </a:ext>
            </a:extLst>
          </p:cNvPr>
          <p:cNvSpPr txBox="1">
            <a:spLocks/>
          </p:cNvSpPr>
          <p:nvPr/>
        </p:nvSpPr>
        <p:spPr>
          <a:xfrm>
            <a:off x="589965" y="1667354"/>
            <a:ext cx="4684734" cy="22797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500" dirty="0"/>
              <a:t>Professional/Associate </a:t>
            </a:r>
          </a:p>
          <a:p>
            <a:r>
              <a:rPr lang="en-US" sz="3500" dirty="0"/>
              <a:t>New Member Discount</a:t>
            </a:r>
          </a:p>
          <a:p>
            <a:endParaRPr lang="en-US" sz="3500" dirty="0"/>
          </a:p>
          <a:p>
            <a:r>
              <a:rPr lang="en-US" sz="3500" dirty="0"/>
              <a:t>Valid:</a:t>
            </a:r>
          </a:p>
          <a:p>
            <a:r>
              <a:rPr lang="en-US" sz="3500" dirty="0"/>
              <a:t>XXXXX XX – XXXXXX XX</a:t>
            </a:r>
            <a:endParaRPr lang="en-US" sz="3500" cap="all" dirty="0"/>
          </a:p>
        </p:txBody>
      </p:sp>
      <p:pic>
        <p:nvPicPr>
          <p:cNvPr id="6" name="Picture 5" descr="A price tag with scissors and a price tag&#10;&#10;AI-generated content may be incorrect.">
            <a:extLst>
              <a:ext uri="{FF2B5EF4-FFF2-40B4-BE49-F238E27FC236}">
                <a16:creationId xmlns:a16="http://schemas.microsoft.com/office/drawing/2014/main" id="{A5A9D877-B217-BF50-2737-EA3405855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329" y="1392381"/>
            <a:ext cx="4392176" cy="339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6737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004FA3"/>
      </a:accent1>
      <a:accent2>
        <a:srgbClr val="FFC92B"/>
      </a:accent2>
      <a:accent3>
        <a:srgbClr val="0070C0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P_PowerPointTemplate_2024" id="{45F9C454-B952-4953-A79F-E721C1C982E3}" vid="{29B23A95-9279-43FC-9E96-413979B2A0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25419224B3CB49B1050F3745723D76" ma:contentTypeVersion="11" ma:contentTypeDescription="Create a new document." ma:contentTypeScope="" ma:versionID="313ffae699e4630e98d3659e88dbff1e">
  <xsd:schema xmlns:xsd="http://www.w3.org/2001/XMLSchema" xmlns:xs="http://www.w3.org/2001/XMLSchema" xmlns:p="http://schemas.microsoft.com/office/2006/metadata/properties" xmlns:ns2="f4fb99ab-cf06-4b83-93be-7d115c0f878b" xmlns:ns3="08979de4-58fd-44e0-8e8f-14a8d979e887" targetNamespace="http://schemas.microsoft.com/office/2006/metadata/properties" ma:root="true" ma:fieldsID="047f79fa42305fc64c5d2177dfeef79e" ns2:_="" ns3:_="">
    <xsd:import namespace="f4fb99ab-cf06-4b83-93be-7d115c0f878b"/>
    <xsd:import namespace="08979de4-58fd-44e0-8e8f-14a8d979e8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fb99ab-cf06-4b83-93be-7d115c0f87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194998e9-883b-4bf2-a9ea-a2bc5a01a6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979de4-58fd-44e0-8e8f-14a8d979e887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97771765-3459-44f7-9ed3-6996633e38e8}" ma:internalName="TaxCatchAll" ma:showField="CatchAllData" ma:web="08979de4-58fd-44e0-8e8f-14a8d979e8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4fb99ab-cf06-4b83-93be-7d115c0f878b">
      <Terms xmlns="http://schemas.microsoft.com/office/infopath/2007/PartnerControls"/>
    </lcf76f155ced4ddcb4097134ff3c332f>
    <TaxCatchAll xmlns="08979de4-58fd-44e0-8e8f-14a8d979e887" xsi:nil="true"/>
  </documentManagement>
</p:properties>
</file>

<file path=customXml/itemProps1.xml><?xml version="1.0" encoding="utf-8"?>
<ds:datastoreItem xmlns:ds="http://schemas.openxmlformats.org/officeDocument/2006/customXml" ds:itemID="{0218A5EA-1A90-4891-A462-5B4C2F687E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59C237-483E-48B9-979B-A5C752DA0E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fb99ab-cf06-4b83-93be-7d115c0f878b"/>
    <ds:schemaRef ds:uri="08979de4-58fd-44e0-8e8f-14a8d979e8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7DF78D6-5931-4E4E-8ECA-BBDA02A5B3F5}">
  <ds:schemaRefs>
    <ds:schemaRef ds:uri="http://schemas.microsoft.com/office/2006/metadata/properties"/>
    <ds:schemaRef ds:uri="http://schemas.microsoft.com/office/infopath/2007/PartnerControls"/>
    <ds:schemaRef ds:uri="f4fb99ab-cf06-4b83-93be-7d115c0f878b"/>
    <ds:schemaRef ds:uri="08979de4-58fd-44e0-8e8f-14a8d979e88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AFP_PowerPointTemplate_2024</Template>
  <TotalTime>1331</TotalTime>
  <Words>63</Words>
  <Application>Microsoft Office PowerPoint</Application>
  <PresentationFormat>Widescreen</PresentationFormat>
  <Paragraphs>21</Paragraphs>
  <Slides>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Facet</vt:lpstr>
      <vt:lpstr>New Member Discount Coupon</vt:lpstr>
      <vt:lpstr>New Member Discount Coupon</vt:lpstr>
      <vt:lpstr>New Member Discount Coupon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Natalie Paskoski</dc:creator>
  <cp:lastModifiedBy>Nathaniel Holic</cp:lastModifiedBy>
  <cp:revision>8</cp:revision>
  <dcterms:created xsi:type="dcterms:W3CDTF">2024-07-03T14:22:43Z</dcterms:created>
  <dcterms:modified xsi:type="dcterms:W3CDTF">2025-09-16T18:41:43Z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0x0101007225419224B3CB49B1050F3745723D76</vt:lpwstr>
  </property>
</Properties>
</file>